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6" r:id="rId4"/>
    <p:sldMasterId id="21474837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embeddedFontLst>
    <p:embeddedFont>
      <p:font typeface="Helvetica Neue"/>
      <p:regular r:id="rId75"/>
      <p:bold r:id="rId76"/>
      <p:italic r:id="rId77"/>
      <p:boldItalic r:id="rId78"/>
    </p:embeddedFont>
    <p:embeddedFont>
      <p:font typeface="Helvetica Neue Light"/>
      <p:regular r:id="rId79"/>
      <p:bold r:id="rId80"/>
      <p:italic r:id="rId81"/>
      <p:boldItalic r:id="rId82"/>
    </p:embeddedFont>
    <p:embeddedFont>
      <p:font typeface="Open Sans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OpenSans-bold.fntdata"/><Relationship Id="rId83" Type="http://schemas.openxmlformats.org/officeDocument/2006/relationships/font" Target="fonts/OpenSans-regular.fntdata"/><Relationship Id="rId86" Type="http://schemas.openxmlformats.org/officeDocument/2006/relationships/font" Target="fonts/OpenSans-boldItalic.fntdata"/><Relationship Id="rId85" Type="http://schemas.openxmlformats.org/officeDocument/2006/relationships/font" Target="fonts/OpenSans-italic.fntdata"/><Relationship Id="rId80" Type="http://schemas.openxmlformats.org/officeDocument/2006/relationships/font" Target="fonts/HelveticaNeueLight-bold.fntdata"/><Relationship Id="rId82" Type="http://schemas.openxmlformats.org/officeDocument/2006/relationships/font" Target="fonts/HelveticaNeueLight-boldItalic.fntdata"/><Relationship Id="rId81" Type="http://schemas.openxmlformats.org/officeDocument/2006/relationships/font" Target="fonts/HelveticaNeue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font" Target="fonts/HelveticaNeue-regular.fntdata"/><Relationship Id="rId74" Type="http://schemas.openxmlformats.org/officeDocument/2006/relationships/slide" Target="slides/slide68.xml"/><Relationship Id="rId77" Type="http://schemas.openxmlformats.org/officeDocument/2006/relationships/font" Target="fonts/HelveticaNeue-italic.fntdata"/><Relationship Id="rId76" Type="http://schemas.openxmlformats.org/officeDocument/2006/relationships/font" Target="fonts/HelveticaNeue-bold.fntdata"/><Relationship Id="rId79" Type="http://schemas.openxmlformats.org/officeDocument/2006/relationships/font" Target="fonts/HelveticaNeueLight-regular.fntdata"/><Relationship Id="rId78" Type="http://schemas.openxmlformats.org/officeDocument/2006/relationships/font" Target="fonts/HelveticaNeue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scuss.hashicorp.com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3e813e07d4_2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23e813e07d4_2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4484ee6656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8" name="Google Shape;948;g24484ee6656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3e813e07d4_2_8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3" name="Google Shape;953;g23e813e07d4_2_8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402d3ab0cc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2" name="Google Shape;962;g2402d3ab0cc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44504b18fd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g244504b18fd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44504b18fd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6" name="Google Shape;976;g244504b18fd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44504b18fd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6" name="Google Shape;986;g244504b18fd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44504b18fd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6" name="Google Shape;996;g244504b18fd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44504b18fd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5" name="Google Shape;1005;g244504b18fd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402d3ab0cc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0" name="Google Shape;1010;g2402d3ab0cc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402d3ab0cc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9" name="Google Shape;1019;g2402d3ab0cc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4484ee6656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4" name="Google Shape;874;g24484ee6656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4484ee665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8" name="Google Shape;1028;g24484ee665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4484ee6656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7" name="Google Shape;1037;g24484ee6656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450b975feb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2" name="Google Shape;1042;g2450b975feb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450b975feb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7" name="Google Shape;1047;g2450b975feb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450b975feb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3" name="Google Shape;1053;g2450b975feb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450b975fe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8" name="Google Shape;1058;g2450b975feb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450b975feb_0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3" name="Google Shape;1063;g2450b975feb_0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450b975feb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9" name="Google Shape;1069;g2450b975feb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450b975feb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4" name="Google Shape;1074;g2450b975feb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450b975feb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3" name="Google Shape;1083;g2450b975feb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402d3ab0cc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0" name="Google Shape;890;g2402d3ab0c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450b975feb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8" name="Google Shape;1088;g2450b975feb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450b975feb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4" name="Google Shape;1094;g2450b975feb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450b975feb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3" name="Google Shape;1103;g2450b975feb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450b975feb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8" name="Google Shape;1108;g2450b975feb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450b975feb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3" name="Google Shape;1113;g2450b975feb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450b975feb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9" name="Google Shape;1119;g2450b975feb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450b975feb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9" name="Google Shape;1129;g2450b975feb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450b975feb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8" name="Google Shape;1138;g2450b975feb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450b975feb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5" name="Google Shape;1145;g2450b975feb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450b975feb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5" name="Google Shape;1155;g2450b975feb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4484ee6656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1" name="Google Shape;901;g24484ee6656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450b975feb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4" name="Google Shape;1164;g2450b975feb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450b975feb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9" name="Google Shape;1169;g2450b975feb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450b975feb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4" name="Google Shape;1174;g2450b975feb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450b975feb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9" name="Google Shape;1179;g2450b975feb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450b975feb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4" name="Google Shape;1184;g2450b975feb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450b975feb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3" name="Google Shape;1193;g2450b975feb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450b975feb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8" name="Google Shape;1198;g2450b975feb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450b975feb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3" name="Google Shape;1203;g2450b975feb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450b975feb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8" name="Google Shape;1208;g2450b975feb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450b975feb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3" name="Google Shape;1213;g2450b975feb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4484ee6656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1" name="Google Shape;911;g24484ee6656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450b975feb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8" name="Google Shape;1218;g2450b975feb_0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450b975feb_0_2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8" name="Google Shape;1228;g2450b975feb_0_2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450b975feb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8" name="Google Shape;1238;g2450b975feb_0_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450b975feb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5" name="Google Shape;1245;g2450b975feb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450b975feb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2" name="Google Shape;1252;g2450b975feb_0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450b975feb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9" name="Google Shape;1259;g2450b975feb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450b975feb_0_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6" name="Google Shape;1266;g2450b975feb_0_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450b975feb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4" name="Google Shape;1274;g2450b975feb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450b975feb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9" name="Google Shape;1279;g2450b975feb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450b975feb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8" name="Google Shape;1288;g2450b975fe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3e813e07d4_2_8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6" name="Google Shape;916;g23e813e07d4_2_8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4484ee6656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3" name="Google Shape;1293;g24484ee6656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4484ee6656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8" name="Google Shape;1298;g24484ee6656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4484ee6656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8" name="Google Shape;1308;g24484ee6656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4484ee6656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8" name="Google Shape;1318;g24484ee6656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4484ee6656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8" name="Google Shape;1328;g24484ee6656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450b975feb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8" name="Google Shape;1338;g2450b975feb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450b975feb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3" name="Google Shape;1343;g2450b975feb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3e813e07d4_2_10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3" name="Google Shape;1353;g23e813e07d4_2_10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4484ee6656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3" name="Google Shape;1363;g24484ee6656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450b975fe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6" name="Google Shape;926;g2450b975fe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4484ee6656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http://discuss.hashicorp.com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1" name="Google Shape;931;g24484ee6656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450b975feb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1" name="Google Shape;941;g2450b975feb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docs.google.com/document/d/1h8qndk8dMX2bloK2cX_GRX-8nZJNBlyFndktlvZuDGI/edit" TargetMode="External"/><Relationship Id="rId3" Type="http://schemas.openxmlformats.org/officeDocument/2006/relationships/hyperlink" Target="https://policypoint.hashicorp.services/standards/risk-classification-standard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hashicorp.atlassian.net/wiki/spaces/MKT/pages/357531677/Presentations+Workflow" TargetMode="External"/><Relationship Id="rId3" Type="http://schemas.openxmlformats.org/officeDocument/2006/relationships/hyperlink" Target="https://hashicorp.atlassian.net/wiki/spaces/MKT/pages/357531677/Presentations+Workflow" TargetMode="External"/><Relationship Id="rId4" Type="http://schemas.openxmlformats.org/officeDocument/2006/relationships/hyperlink" Target="https://hashicorp.atlassian.net/wiki/spaces/MKT/pages/357531677/Presentations+Workflow" TargetMode="External"/><Relationship Id="rId5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hyperlink" Target="mailto:hello@hashicorp.com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Numbers 2">
  <p:cSld name="CUSTOM_3_1_1_1_1_1">
    <p:bg>
      <p:bgPr>
        <a:solidFill>
          <a:srgbClr val="000000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102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373942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82" name="Google Shape;682;p102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02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02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Numbers 3">
  <p:cSld name="CUSTOM_3_1_1_1_1_1_1">
    <p:bg>
      <p:bgPr>
        <a:solidFill>
          <a:srgbClr val="000000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6" name="Google Shape;686;p103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373942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87" name="Google Shape;687;p103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03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03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Vertical 1">
  <p:cSld name="CUSTOM_3_1_1_1_1_1_1_1">
    <p:bg>
      <p:bgPr>
        <a:solidFill>
          <a:srgbClr val="000000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104"/>
          <p:cNvCxnSpPr/>
          <p:nvPr/>
        </p:nvCxnSpPr>
        <p:spPr>
          <a:xfrm rot="10800000">
            <a:off x="1554022" y="83"/>
            <a:ext cx="0" cy="3506400"/>
          </a:xfrm>
          <a:prstGeom prst="straightConnector1">
            <a:avLst/>
          </a:prstGeom>
          <a:noFill/>
          <a:ln cap="flat" cmpd="sng" w="19050">
            <a:solidFill>
              <a:srgbClr val="34353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92" name="Google Shape;692;p104"/>
          <p:cNvSpPr/>
          <p:nvPr/>
        </p:nvSpPr>
        <p:spPr>
          <a:xfrm>
            <a:off x="1296422" y="2266029"/>
            <a:ext cx="514242" cy="51424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04"/>
          <p:cNvSpPr/>
          <p:nvPr/>
        </p:nvSpPr>
        <p:spPr>
          <a:xfrm>
            <a:off x="1296422" y="3249356"/>
            <a:ext cx="514242" cy="51424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04"/>
          <p:cNvSpPr/>
          <p:nvPr/>
        </p:nvSpPr>
        <p:spPr>
          <a:xfrm>
            <a:off x="1296422" y="1282563"/>
            <a:ext cx="514242" cy="51435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2" y="0"/>
                  <a:pt x="0" y="4842"/>
                  <a:pt x="0" y="10801"/>
                </a:cubicBezTo>
                <a:cubicBezTo>
                  <a:pt x="0" y="16758"/>
                  <a:pt x="4842" y="21600"/>
                  <a:pt x="10800" y="21600"/>
                </a:cubicBezTo>
                <a:cubicBezTo>
                  <a:pt x="16776" y="21600"/>
                  <a:pt x="21600" y="16758"/>
                  <a:pt x="21600" y="10801"/>
                </a:cubicBezTo>
                <a:cubicBezTo>
                  <a:pt x="21600" y="4842"/>
                  <a:pt x="1677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- Title Top (TT)">
  <p:cSld name="Bullets only 2">
    <p:bg>
      <p:bgPr>
        <a:solidFill>
          <a:srgbClr val="000000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 Logomark Right">
  <p:cSld name="Bullets only 2_2">
    <p:bg>
      <p:bgPr>
        <a:solidFill>
          <a:srgbClr val="000000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Google Shape;697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138" y="461989"/>
            <a:ext cx="290513" cy="30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Hashi">
  <p:cSld name="Callout Slide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Terraform">
  <p:cSld name="Callout Slide Terraform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Vault">
  <p:cSld name="Callout Slide Vault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Consul">
  <p:cSld name="Callout Slide Consul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Nomad">
  <p:cSld name="Callout Slide Nomad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Packer">
  <p:cSld name="Callout Slide Nomad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Vagrant">
  <p:cSld name="Callout Slide Nomad_1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HashiCorp">
  <p:cSld name="Callout Slide 2">
    <p:bg>
      <p:bgPr>
        <a:solidFill>
          <a:srgbClr val="000000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HashiCorp Blank">
  <p:cSld name="Callout Slide 2_2">
    <p:bg>
      <p:bgPr>
        <a:solidFill>
          <a:srgbClr val="000000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Terraform">
  <p:cSld name="Callout Slide 2_1">
    <p:bg>
      <p:bgPr>
        <a:solidFill>
          <a:srgbClr val="000000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Terraform Blank">
  <p:cSld name="Callout Slide 2_1_1">
    <p:bg>
      <p:bgPr>
        <a:solidFill>
          <a:srgbClr val="000000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Vault">
  <p:cSld name="Callout Slide 2 Vault">
    <p:bg>
      <p:bgPr>
        <a:solidFill>
          <a:srgbClr val="000000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Vault Blank">
  <p:cSld name="Callout Slide 2 Vault_2">
    <p:bg>
      <p:bgPr>
        <a:solidFill>
          <a:srgbClr val="000000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Consul">
  <p:cSld name="Callout Slide 2 Vault_1">
    <p:bg>
      <p:bgPr>
        <a:solidFill>
          <a:srgbClr val="000000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Consul Blank">
  <p:cSld name="Callout Slide 2 Vault_1_2">
    <p:bg>
      <p:bgPr>
        <a:solidFill>
          <a:srgbClr val="000000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29"/>
            <a:ext cx="9143997" cy="514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Title">
  <p:cSld name="Presenter Title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0808" y="0"/>
            <a:ext cx="29931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Nomad">
  <p:cSld name="Callout Slide 2 Vault_1_1">
    <p:bg>
      <p:bgPr>
        <a:solidFill>
          <a:srgbClr val="000000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Nomad Blank">
  <p:cSld name="Callout Slide 2 Vault_1_1_3">
    <p:bg>
      <p:bgPr>
        <a:solidFill>
          <a:srgbClr val="000000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Packer">
  <p:cSld name="Callout Slide 2 Vault_1_1_2">
    <p:bg>
      <p:bgPr>
        <a:solidFill>
          <a:srgbClr val="000000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Packer Blank">
  <p:cSld name="Callout Slide 2 Vault_1_1_2_2">
    <p:bg>
      <p:bgPr>
        <a:solidFill>
          <a:srgbClr val="000000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Vagrant">
  <p:cSld name="Callout Slide 2 Vault_1_1_2_1">
    <p:bg>
      <p:bgPr>
        <a:solidFill>
          <a:srgbClr val="000000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Vagrant Blank">
  <p:cSld name="Callout Slide 2 Vault_1_1_2_1_1">
    <p:bg>
      <p:bgPr>
        <a:solidFill>
          <a:srgbClr val="000000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y Logomark Right">
  <p:cSld name="C - 3 Icons Boxed">
    <p:bg>
      <p:bgPr>
        <a:solidFill>
          <a:srgbClr val="F3F3F3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41" name="Google Shape;741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urity Indicator and Footer Content">
  <p:cSld name="Template Section Title 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129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129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Indicator and Footer Content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368" y="2185988"/>
            <a:ext cx="7715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ets">
  <p:cSld name="Template Section Title 2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9" name="Google Shape;749;p130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Google Shape;750;p130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579" y="2183130"/>
            <a:ext cx="7715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right / Running Footer">
  <p:cSld name="Copyright / Running Footer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31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4" name="Google Shape;754;p131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b="1" i="0" lang="en" sz="2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b="1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5" name="Google Shape;755;p131"/>
          <p:cNvSpPr/>
          <p:nvPr/>
        </p:nvSpPr>
        <p:spPr>
          <a:xfrm>
            <a:off x="457200" y="1214140"/>
            <a:ext cx="68637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background:</a:t>
            </a:r>
            <a:b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Logomark Right">
  <p:cSld name="Title Top (TT)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739" y="494203"/>
            <a:ext cx="289911" cy="30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right / Running Footer copy">
  <p:cSld name="Copyright / Running Footer copy">
    <p:bg>
      <p:bgPr>
        <a:solidFill>
          <a:srgbClr val="000000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32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8" name="Google Shape;758;p132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b="1" i="0" lang="en" sz="2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b="1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132"/>
          <p:cNvSpPr/>
          <p:nvPr/>
        </p:nvSpPr>
        <p:spPr>
          <a:xfrm>
            <a:off x="457200" y="1214140"/>
            <a:ext cx="68289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 background:</a:t>
            </a:r>
            <a:b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acker">
  <p:cSld name="Splash - Nomad_1_1">
    <p:bg>
      <p:bgPr>
        <a:solidFill>
          <a:srgbClr val="000000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33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2" name="Google Shape;76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Vagrant">
  <p:cSld name="Splash - Nomad_1_1_1">
    <p:bg>
      <p:bgPr>
        <a:solidFill>
          <a:srgbClr val="000000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Packer">
  <p:cSld name="Splash - Nomad_2">
    <p:bg>
      <p:bgPr>
        <a:solidFill>
          <a:srgbClr val="000000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5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7" name="Google Shape;767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135"/>
          <p:cNvGrpSpPr/>
          <p:nvPr/>
        </p:nvGrpSpPr>
        <p:grpSpPr>
          <a:xfrm>
            <a:off x="3099875" y="2074857"/>
            <a:ext cx="2944250" cy="993785"/>
            <a:chOff x="8137673" y="4992366"/>
            <a:chExt cx="8101955" cy="2723446"/>
          </a:xfrm>
        </p:grpSpPr>
        <p:sp>
          <p:nvSpPr>
            <p:cNvPr id="769" name="Google Shape;769;p135"/>
            <p:cNvSpPr/>
            <p:nvPr/>
          </p:nvSpPr>
          <p:spPr>
            <a:xfrm>
              <a:off x="10811413" y="5822125"/>
              <a:ext cx="1004063" cy="1411677"/>
            </a:xfrm>
            <a:custGeom>
              <a:rect b="b" l="l" r="r" t="t"/>
              <a:pathLst>
                <a:path extrusionOk="0" h="1411677" w="1004063">
                  <a:moveTo>
                    <a:pt x="0" y="0"/>
                  </a:moveTo>
                  <a:lnTo>
                    <a:pt x="554209" y="0"/>
                  </a:lnTo>
                  <a:cubicBezTo>
                    <a:pt x="882786" y="0"/>
                    <a:pt x="1004063" y="133561"/>
                    <a:pt x="1004063" y="381402"/>
                  </a:cubicBezTo>
                  <a:lnTo>
                    <a:pt x="1004063" y="574557"/>
                  </a:lnTo>
                  <a:cubicBezTo>
                    <a:pt x="1004063" y="819944"/>
                    <a:pt x="871857" y="953855"/>
                    <a:pt x="541517" y="953855"/>
                  </a:cubicBezTo>
                  <a:lnTo>
                    <a:pt x="268643" y="953855"/>
                  </a:lnTo>
                  <a:lnTo>
                    <a:pt x="268643" y="1411677"/>
                  </a:lnTo>
                  <a:lnTo>
                    <a:pt x="0" y="1411677"/>
                  </a:lnTo>
                  <a:close/>
                  <a:moveTo>
                    <a:pt x="539402" y="235221"/>
                  </a:moveTo>
                  <a:lnTo>
                    <a:pt x="268643" y="235221"/>
                  </a:lnTo>
                  <a:lnTo>
                    <a:pt x="268643" y="718634"/>
                  </a:lnTo>
                  <a:lnTo>
                    <a:pt x="539402" y="718634"/>
                  </a:lnTo>
                  <a:cubicBezTo>
                    <a:pt x="690646" y="718634"/>
                    <a:pt x="735420" y="663597"/>
                    <a:pt x="735420" y="546863"/>
                  </a:cubicBezTo>
                  <a:lnTo>
                    <a:pt x="735420" y="402785"/>
                  </a:lnTo>
                  <a:cubicBezTo>
                    <a:pt x="735420" y="286051"/>
                    <a:pt x="686415" y="235221"/>
                    <a:pt x="539402" y="2352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35"/>
            <p:cNvSpPr/>
            <p:nvPr/>
          </p:nvSpPr>
          <p:spPr>
            <a:xfrm>
              <a:off x="11912780" y="6180390"/>
              <a:ext cx="811570" cy="1074445"/>
            </a:xfrm>
            <a:custGeom>
              <a:rect b="b" l="l" r="r" t="t"/>
              <a:pathLst>
                <a:path extrusionOk="0" h="1074445" w="811570">
                  <a:moveTo>
                    <a:pt x="810865" y="1053412"/>
                  </a:moveTo>
                  <a:lnTo>
                    <a:pt x="599335" y="1053412"/>
                  </a:lnTo>
                  <a:lnTo>
                    <a:pt x="579945" y="983301"/>
                  </a:lnTo>
                  <a:cubicBezTo>
                    <a:pt x="487894" y="1042731"/>
                    <a:pt x="380507" y="1074386"/>
                    <a:pt x="270759" y="1074445"/>
                  </a:cubicBezTo>
                  <a:cubicBezTo>
                    <a:pt x="81086" y="1074445"/>
                    <a:pt x="0" y="945091"/>
                    <a:pt x="0" y="767010"/>
                  </a:cubicBezTo>
                  <a:cubicBezTo>
                    <a:pt x="0" y="556678"/>
                    <a:pt x="91663" y="476402"/>
                    <a:pt x="302840" y="476402"/>
                  </a:cubicBezTo>
                  <a:lnTo>
                    <a:pt x="552446" y="476402"/>
                  </a:lnTo>
                  <a:lnTo>
                    <a:pt x="552446" y="368782"/>
                  </a:lnTo>
                  <a:cubicBezTo>
                    <a:pt x="552446" y="254151"/>
                    <a:pt x="520364" y="214188"/>
                    <a:pt x="353960" y="214188"/>
                  </a:cubicBezTo>
                  <a:cubicBezTo>
                    <a:pt x="257256" y="215212"/>
                    <a:pt x="160904" y="225781"/>
                    <a:pt x="66279" y="245738"/>
                  </a:cubicBezTo>
                  <a:lnTo>
                    <a:pt x="32435" y="48727"/>
                  </a:lnTo>
                  <a:cubicBezTo>
                    <a:pt x="148424" y="16763"/>
                    <a:pt x="268150" y="375"/>
                    <a:pt x="388510" y="0"/>
                  </a:cubicBezTo>
                  <a:cubicBezTo>
                    <a:pt x="714619" y="0"/>
                    <a:pt x="811571" y="114280"/>
                    <a:pt x="811571" y="372988"/>
                  </a:cubicBezTo>
                  <a:close/>
                  <a:moveTo>
                    <a:pt x="551036" y="663597"/>
                  </a:moveTo>
                  <a:lnTo>
                    <a:pt x="358896" y="663597"/>
                  </a:lnTo>
                  <a:cubicBezTo>
                    <a:pt x="273579" y="663597"/>
                    <a:pt x="250311" y="686734"/>
                    <a:pt x="250311" y="765257"/>
                  </a:cubicBezTo>
                  <a:cubicBezTo>
                    <a:pt x="250311" y="837471"/>
                    <a:pt x="273579" y="870423"/>
                    <a:pt x="356076" y="870423"/>
                  </a:cubicBezTo>
                  <a:cubicBezTo>
                    <a:pt x="424964" y="869540"/>
                    <a:pt x="492548" y="851329"/>
                    <a:pt x="552446" y="8174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35"/>
            <p:cNvSpPr/>
            <p:nvPr/>
          </p:nvSpPr>
          <p:spPr>
            <a:xfrm>
              <a:off x="12879472" y="6181792"/>
              <a:ext cx="701574" cy="1073394"/>
            </a:xfrm>
            <a:custGeom>
              <a:rect b="b" l="l" r="r" t="t"/>
              <a:pathLst>
                <a:path extrusionOk="0" h="1073394" w="701574">
                  <a:moveTo>
                    <a:pt x="0" y="676918"/>
                  </a:moveTo>
                  <a:lnTo>
                    <a:pt x="0" y="396476"/>
                  </a:lnTo>
                  <a:cubicBezTo>
                    <a:pt x="0" y="118487"/>
                    <a:pt x="121630" y="0"/>
                    <a:pt x="447739" y="0"/>
                  </a:cubicBezTo>
                  <a:cubicBezTo>
                    <a:pt x="533726" y="403"/>
                    <a:pt x="619184" y="13034"/>
                    <a:pt x="701575" y="37509"/>
                  </a:cubicBezTo>
                  <a:lnTo>
                    <a:pt x="669493" y="247841"/>
                  </a:lnTo>
                  <a:cubicBezTo>
                    <a:pt x="598983" y="230611"/>
                    <a:pt x="526710" y="221437"/>
                    <a:pt x="454085" y="220498"/>
                  </a:cubicBezTo>
                  <a:cubicBezTo>
                    <a:pt x="304956" y="220498"/>
                    <a:pt x="260182" y="265018"/>
                    <a:pt x="260182" y="392269"/>
                  </a:cubicBezTo>
                  <a:lnTo>
                    <a:pt x="260182" y="679021"/>
                  </a:lnTo>
                  <a:cubicBezTo>
                    <a:pt x="260182" y="806272"/>
                    <a:pt x="304956" y="850792"/>
                    <a:pt x="454085" y="850792"/>
                  </a:cubicBezTo>
                  <a:cubicBezTo>
                    <a:pt x="526781" y="850557"/>
                    <a:pt x="599124" y="841254"/>
                    <a:pt x="669493" y="823099"/>
                  </a:cubicBezTo>
                  <a:lnTo>
                    <a:pt x="701575" y="1035183"/>
                  </a:lnTo>
                  <a:cubicBezTo>
                    <a:pt x="619395" y="1060595"/>
                    <a:pt x="533796" y="1073478"/>
                    <a:pt x="447739" y="1073394"/>
                  </a:cubicBezTo>
                  <a:cubicBezTo>
                    <a:pt x="123393" y="1073394"/>
                    <a:pt x="0" y="954556"/>
                    <a:pt x="0" y="6769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35"/>
            <p:cNvSpPr/>
            <p:nvPr/>
          </p:nvSpPr>
          <p:spPr>
            <a:xfrm>
              <a:off x="13744983" y="5744652"/>
              <a:ext cx="893714" cy="1489149"/>
            </a:xfrm>
            <a:custGeom>
              <a:rect b="b" l="l" r="r" t="t"/>
              <a:pathLst>
                <a:path extrusionOk="0" h="1489149" w="893714">
                  <a:moveTo>
                    <a:pt x="0" y="1489150"/>
                  </a:moveTo>
                  <a:lnTo>
                    <a:pt x="0" y="35055"/>
                  </a:lnTo>
                  <a:lnTo>
                    <a:pt x="260182" y="0"/>
                  </a:lnTo>
                  <a:lnTo>
                    <a:pt x="260182" y="1489150"/>
                  </a:lnTo>
                  <a:close/>
                  <a:moveTo>
                    <a:pt x="881375" y="456771"/>
                  </a:moveTo>
                  <a:lnTo>
                    <a:pt x="576419" y="967877"/>
                  </a:lnTo>
                  <a:lnTo>
                    <a:pt x="893714" y="1489150"/>
                  </a:lnTo>
                  <a:lnTo>
                    <a:pt x="608149" y="1489150"/>
                  </a:lnTo>
                  <a:lnTo>
                    <a:pt x="294732" y="967877"/>
                  </a:lnTo>
                  <a:lnTo>
                    <a:pt x="590874" y="456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35"/>
            <p:cNvSpPr/>
            <p:nvPr/>
          </p:nvSpPr>
          <p:spPr>
            <a:xfrm>
              <a:off x="14706388" y="6180390"/>
              <a:ext cx="837659" cy="1074799"/>
            </a:xfrm>
            <a:custGeom>
              <a:rect b="b" l="l" r="r" t="t"/>
              <a:pathLst>
                <a:path extrusionOk="0" h="1074799" w="837659">
                  <a:moveTo>
                    <a:pt x="462898" y="862711"/>
                  </a:moveTo>
                  <a:cubicBezTo>
                    <a:pt x="570496" y="862206"/>
                    <a:pt x="677460" y="845786"/>
                    <a:pt x="780193" y="813984"/>
                  </a:cubicBezTo>
                  <a:lnTo>
                    <a:pt x="820737" y="1008892"/>
                  </a:lnTo>
                  <a:cubicBezTo>
                    <a:pt x="698296" y="1052834"/>
                    <a:pt x="569086" y="1075139"/>
                    <a:pt x="438925" y="1074796"/>
                  </a:cubicBezTo>
                  <a:cubicBezTo>
                    <a:pt x="112816" y="1074796"/>
                    <a:pt x="0" y="924408"/>
                    <a:pt x="0" y="676217"/>
                  </a:cubicBezTo>
                  <a:lnTo>
                    <a:pt x="0" y="402786"/>
                  </a:lnTo>
                  <a:cubicBezTo>
                    <a:pt x="0" y="184391"/>
                    <a:pt x="98009" y="0"/>
                    <a:pt x="430463" y="0"/>
                  </a:cubicBezTo>
                  <a:cubicBezTo>
                    <a:pt x="762919" y="0"/>
                    <a:pt x="837659" y="192804"/>
                    <a:pt x="837659" y="415405"/>
                  </a:cubicBezTo>
                  <a:lnTo>
                    <a:pt x="837659" y="634852"/>
                  </a:lnTo>
                  <a:lnTo>
                    <a:pt x="260182" y="634852"/>
                  </a:lnTo>
                  <a:lnTo>
                    <a:pt x="260182" y="687785"/>
                  </a:lnTo>
                  <a:cubicBezTo>
                    <a:pt x="260182" y="813984"/>
                    <a:pt x="306013" y="862711"/>
                    <a:pt x="462898" y="862711"/>
                  </a:cubicBezTo>
                  <a:close/>
                  <a:moveTo>
                    <a:pt x="260182" y="428025"/>
                  </a:moveTo>
                  <a:lnTo>
                    <a:pt x="590874" y="428025"/>
                  </a:lnTo>
                  <a:lnTo>
                    <a:pt x="590874" y="377195"/>
                  </a:lnTo>
                  <a:cubicBezTo>
                    <a:pt x="590874" y="279741"/>
                    <a:pt x="560907" y="211734"/>
                    <a:pt x="432932" y="211734"/>
                  </a:cubicBezTo>
                  <a:cubicBezTo>
                    <a:pt x="304956" y="211734"/>
                    <a:pt x="260182" y="279741"/>
                    <a:pt x="260182" y="377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35"/>
            <p:cNvSpPr/>
            <p:nvPr/>
          </p:nvSpPr>
          <p:spPr>
            <a:xfrm>
              <a:off x="15704105" y="6180390"/>
              <a:ext cx="535523" cy="1055515"/>
            </a:xfrm>
            <a:custGeom>
              <a:rect b="b" l="l" r="r" t="t"/>
              <a:pathLst>
                <a:path extrusionOk="0" h="1055515" w="535523">
                  <a:moveTo>
                    <a:pt x="535524" y="237324"/>
                  </a:moveTo>
                  <a:cubicBezTo>
                    <a:pt x="439948" y="280944"/>
                    <a:pt x="347897" y="331806"/>
                    <a:pt x="260182" y="389465"/>
                  </a:cubicBezTo>
                  <a:lnTo>
                    <a:pt x="260182" y="1055515"/>
                  </a:lnTo>
                  <a:lnTo>
                    <a:pt x="0" y="1055515"/>
                  </a:lnTo>
                  <a:lnTo>
                    <a:pt x="0" y="21033"/>
                  </a:lnTo>
                  <a:lnTo>
                    <a:pt x="219639" y="21033"/>
                  </a:lnTo>
                  <a:lnTo>
                    <a:pt x="236561" y="135664"/>
                  </a:lnTo>
                  <a:cubicBezTo>
                    <a:pt x="321068" y="78608"/>
                    <a:pt x="412837" y="32987"/>
                    <a:pt x="509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35"/>
            <p:cNvSpPr/>
            <p:nvPr/>
          </p:nvSpPr>
          <p:spPr>
            <a:xfrm>
              <a:off x="8137673" y="5561664"/>
              <a:ext cx="799936" cy="2154148"/>
            </a:xfrm>
            <a:custGeom>
              <a:rect b="b" l="l" r="r" t="t"/>
              <a:pathLst>
                <a:path extrusionOk="0" h="2154148" w="799936">
                  <a:moveTo>
                    <a:pt x="0" y="0"/>
                  </a:moveTo>
                  <a:lnTo>
                    <a:pt x="799936" y="459575"/>
                  </a:lnTo>
                  <a:lnTo>
                    <a:pt x="799936" y="2154149"/>
                  </a:lnTo>
                  <a:lnTo>
                    <a:pt x="0" y="1694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35"/>
            <p:cNvSpPr/>
            <p:nvPr/>
          </p:nvSpPr>
          <p:spPr>
            <a:xfrm>
              <a:off x="8464134" y="5261941"/>
              <a:ext cx="1181401" cy="1929298"/>
            </a:xfrm>
            <a:custGeom>
              <a:rect b="b" l="l" r="r" t="t"/>
              <a:pathLst>
                <a:path extrusionOk="0" h="1929298" w="1181401">
                  <a:moveTo>
                    <a:pt x="869389" y="497785"/>
                  </a:moveTo>
                  <a:lnTo>
                    <a:pt x="0" y="0"/>
                  </a:lnTo>
                  <a:lnTo>
                    <a:pt x="0" y="345645"/>
                  </a:lnTo>
                  <a:lnTo>
                    <a:pt x="590169" y="684981"/>
                  </a:lnTo>
                  <a:lnTo>
                    <a:pt x="590169" y="1722618"/>
                  </a:lnTo>
                  <a:lnTo>
                    <a:pt x="868331" y="1881418"/>
                  </a:lnTo>
                  <a:cubicBezTo>
                    <a:pt x="1040376" y="1980274"/>
                    <a:pt x="1181396" y="1921031"/>
                    <a:pt x="1181396" y="1749961"/>
                  </a:cubicBezTo>
                  <a:lnTo>
                    <a:pt x="1181396" y="988560"/>
                  </a:lnTo>
                  <a:cubicBezTo>
                    <a:pt x="1182453" y="817139"/>
                    <a:pt x="1041433" y="596641"/>
                    <a:pt x="869389" y="497785"/>
                  </a:cubicBez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35"/>
            <p:cNvSpPr/>
            <p:nvPr/>
          </p:nvSpPr>
          <p:spPr>
            <a:xfrm>
              <a:off x="10811413" y="4992366"/>
              <a:ext cx="2918057" cy="632397"/>
            </a:xfrm>
            <a:custGeom>
              <a:rect b="b" l="l" r="r" t="t"/>
              <a:pathLst>
                <a:path extrusionOk="0" h="632397" w="2918057">
                  <a:moveTo>
                    <a:pt x="275342" y="483062"/>
                  </a:moveTo>
                  <a:lnTo>
                    <a:pt x="275342" y="284649"/>
                  </a:lnTo>
                  <a:lnTo>
                    <a:pt x="93073" y="284649"/>
                  </a:lnTo>
                  <a:lnTo>
                    <a:pt x="93073" y="483062"/>
                  </a:lnTo>
                  <a:lnTo>
                    <a:pt x="0" y="483062"/>
                  </a:lnTo>
                  <a:lnTo>
                    <a:pt x="0" y="6661"/>
                  </a:lnTo>
                  <a:lnTo>
                    <a:pt x="93073" y="6661"/>
                  </a:lnTo>
                  <a:lnTo>
                    <a:pt x="93073" y="206476"/>
                  </a:lnTo>
                  <a:lnTo>
                    <a:pt x="275342" y="206476"/>
                  </a:lnTo>
                  <a:lnTo>
                    <a:pt x="275342" y="6661"/>
                  </a:lnTo>
                  <a:lnTo>
                    <a:pt x="368768" y="6661"/>
                  </a:lnTo>
                  <a:lnTo>
                    <a:pt x="368768" y="483062"/>
                  </a:lnTo>
                  <a:close/>
                  <a:moveTo>
                    <a:pt x="710036" y="483062"/>
                  </a:moveTo>
                  <a:lnTo>
                    <a:pt x="636001" y="483062"/>
                  </a:lnTo>
                  <a:lnTo>
                    <a:pt x="629302" y="459575"/>
                  </a:lnTo>
                  <a:cubicBezTo>
                    <a:pt x="597597" y="479353"/>
                    <a:pt x="560964" y="489915"/>
                    <a:pt x="523537" y="490073"/>
                  </a:cubicBezTo>
                  <a:cubicBezTo>
                    <a:pt x="456553" y="490774"/>
                    <a:pt x="428701" y="446955"/>
                    <a:pt x="428701" y="387712"/>
                  </a:cubicBezTo>
                  <a:cubicBezTo>
                    <a:pt x="428701" y="317601"/>
                    <a:pt x="460431" y="290959"/>
                    <a:pt x="534466" y="290959"/>
                  </a:cubicBezTo>
                  <a:lnTo>
                    <a:pt x="620841" y="290959"/>
                  </a:lnTo>
                  <a:lnTo>
                    <a:pt x="620841" y="255904"/>
                  </a:lnTo>
                  <a:cubicBezTo>
                    <a:pt x="620841" y="217693"/>
                    <a:pt x="609912" y="204372"/>
                    <a:pt x="550331" y="204372"/>
                  </a:cubicBezTo>
                  <a:cubicBezTo>
                    <a:pt x="516814" y="204713"/>
                    <a:pt x="483403" y="208235"/>
                    <a:pt x="450559" y="214889"/>
                  </a:cubicBezTo>
                  <a:lnTo>
                    <a:pt x="439630" y="149336"/>
                  </a:lnTo>
                  <a:cubicBezTo>
                    <a:pt x="479888" y="138650"/>
                    <a:pt x="521355" y="133113"/>
                    <a:pt x="563023" y="132860"/>
                  </a:cubicBezTo>
                  <a:cubicBezTo>
                    <a:pt x="675486" y="132159"/>
                    <a:pt x="710741" y="170369"/>
                    <a:pt x="710741" y="256605"/>
                  </a:cubicBezTo>
                  <a:close/>
                  <a:moveTo>
                    <a:pt x="619783" y="353007"/>
                  </a:moveTo>
                  <a:lnTo>
                    <a:pt x="553151" y="353007"/>
                  </a:lnTo>
                  <a:cubicBezTo>
                    <a:pt x="523890" y="353007"/>
                    <a:pt x="515781" y="360719"/>
                    <a:pt x="515781" y="388062"/>
                  </a:cubicBezTo>
                  <a:cubicBezTo>
                    <a:pt x="515781" y="415405"/>
                    <a:pt x="523890" y="423118"/>
                    <a:pt x="551036" y="423118"/>
                  </a:cubicBezTo>
                  <a:cubicBezTo>
                    <a:pt x="574812" y="422858"/>
                    <a:pt x="598169" y="416843"/>
                    <a:pt x="619078" y="405590"/>
                  </a:cubicBezTo>
                  <a:close/>
                  <a:moveTo>
                    <a:pt x="898651" y="490774"/>
                  </a:moveTo>
                  <a:cubicBezTo>
                    <a:pt x="856521" y="490171"/>
                    <a:pt x="814716" y="483441"/>
                    <a:pt x="774553" y="470793"/>
                  </a:cubicBezTo>
                  <a:lnTo>
                    <a:pt x="787245" y="405239"/>
                  </a:lnTo>
                  <a:cubicBezTo>
                    <a:pt x="821728" y="414592"/>
                    <a:pt x="857261" y="419538"/>
                    <a:pt x="893010" y="419963"/>
                  </a:cubicBezTo>
                  <a:cubicBezTo>
                    <a:pt x="932848" y="419963"/>
                    <a:pt x="938841" y="411549"/>
                    <a:pt x="938841" y="384907"/>
                  </a:cubicBezTo>
                  <a:cubicBezTo>
                    <a:pt x="938841" y="358265"/>
                    <a:pt x="934258" y="353007"/>
                    <a:pt x="876087" y="339686"/>
                  </a:cubicBezTo>
                  <a:cubicBezTo>
                    <a:pt x="787950" y="319354"/>
                    <a:pt x="777726" y="297970"/>
                    <a:pt x="777726" y="231716"/>
                  </a:cubicBezTo>
                  <a:cubicBezTo>
                    <a:pt x="777726" y="165461"/>
                    <a:pt x="809455" y="132159"/>
                    <a:pt x="912047" y="132159"/>
                  </a:cubicBezTo>
                  <a:cubicBezTo>
                    <a:pt x="948360" y="132115"/>
                    <a:pt x="984567" y="136232"/>
                    <a:pt x="1019928" y="144428"/>
                  </a:cubicBezTo>
                  <a:lnTo>
                    <a:pt x="1011114" y="214538"/>
                  </a:lnTo>
                  <a:cubicBezTo>
                    <a:pt x="978398" y="208790"/>
                    <a:pt x="945258" y="205509"/>
                    <a:pt x="912047" y="204723"/>
                  </a:cubicBezTo>
                  <a:cubicBezTo>
                    <a:pt x="872914" y="204723"/>
                    <a:pt x="866216" y="213136"/>
                    <a:pt x="866216" y="234169"/>
                  </a:cubicBezTo>
                  <a:cubicBezTo>
                    <a:pt x="866216" y="261863"/>
                    <a:pt x="868684" y="263966"/>
                    <a:pt x="917336" y="275885"/>
                  </a:cubicBezTo>
                  <a:cubicBezTo>
                    <a:pt x="1017812" y="301125"/>
                    <a:pt x="1027331" y="314096"/>
                    <a:pt x="1027331" y="384557"/>
                  </a:cubicBezTo>
                  <a:cubicBezTo>
                    <a:pt x="1027331" y="455018"/>
                    <a:pt x="1007236" y="490774"/>
                    <a:pt x="898651" y="490774"/>
                  </a:cubicBezTo>
                  <a:close/>
                  <a:moveTo>
                    <a:pt x="1311487" y="483763"/>
                  </a:moveTo>
                  <a:lnTo>
                    <a:pt x="1311487" y="242933"/>
                  </a:lnTo>
                  <a:cubicBezTo>
                    <a:pt x="1311487" y="224705"/>
                    <a:pt x="1303378" y="215590"/>
                    <a:pt x="1282578" y="215590"/>
                  </a:cubicBezTo>
                  <a:cubicBezTo>
                    <a:pt x="1249755" y="219076"/>
                    <a:pt x="1217920" y="228837"/>
                    <a:pt x="1188799" y="244335"/>
                  </a:cubicBezTo>
                  <a:lnTo>
                    <a:pt x="1188799" y="483062"/>
                  </a:lnTo>
                  <a:lnTo>
                    <a:pt x="1098547" y="483062"/>
                  </a:lnTo>
                  <a:lnTo>
                    <a:pt x="1098547" y="0"/>
                  </a:lnTo>
                  <a:lnTo>
                    <a:pt x="1188799" y="13321"/>
                  </a:lnTo>
                  <a:lnTo>
                    <a:pt x="1188799" y="165461"/>
                  </a:lnTo>
                  <a:cubicBezTo>
                    <a:pt x="1229836" y="145422"/>
                    <a:pt x="1274610" y="134081"/>
                    <a:pt x="1320301" y="132159"/>
                  </a:cubicBezTo>
                  <a:cubicBezTo>
                    <a:pt x="1380234" y="132159"/>
                    <a:pt x="1401740" y="172472"/>
                    <a:pt x="1401740" y="233819"/>
                  </a:cubicBezTo>
                  <a:lnTo>
                    <a:pt x="1401740" y="483062"/>
                  </a:lnTo>
                  <a:close/>
                  <a:moveTo>
                    <a:pt x="1477185" y="91494"/>
                  </a:moveTo>
                  <a:lnTo>
                    <a:pt x="1477185" y="6661"/>
                  </a:lnTo>
                  <a:lnTo>
                    <a:pt x="1567438" y="6661"/>
                  </a:lnTo>
                  <a:lnTo>
                    <a:pt x="1567438" y="90793"/>
                  </a:lnTo>
                  <a:close/>
                  <a:moveTo>
                    <a:pt x="1477185" y="483763"/>
                  </a:moveTo>
                  <a:lnTo>
                    <a:pt x="1477185" y="140221"/>
                  </a:lnTo>
                  <a:lnTo>
                    <a:pt x="1567438" y="140221"/>
                  </a:lnTo>
                  <a:lnTo>
                    <a:pt x="1567438" y="483763"/>
                  </a:lnTo>
                  <a:close/>
                  <a:moveTo>
                    <a:pt x="1639358" y="143026"/>
                  </a:moveTo>
                  <a:cubicBezTo>
                    <a:pt x="1639358" y="56790"/>
                    <a:pt x="1691889" y="6661"/>
                    <a:pt x="1815633" y="6661"/>
                  </a:cubicBezTo>
                  <a:cubicBezTo>
                    <a:pt x="1860619" y="6638"/>
                    <a:pt x="1905463" y="11814"/>
                    <a:pt x="1949250" y="22085"/>
                  </a:cubicBezTo>
                  <a:lnTo>
                    <a:pt x="1939026" y="99207"/>
                  </a:lnTo>
                  <a:cubicBezTo>
                    <a:pt x="1899223" y="92039"/>
                    <a:pt x="1858892" y="88054"/>
                    <a:pt x="1818454" y="87288"/>
                  </a:cubicBezTo>
                  <a:cubicBezTo>
                    <a:pt x="1754290" y="87288"/>
                    <a:pt x="1733489" y="108321"/>
                    <a:pt x="1733489" y="157398"/>
                  </a:cubicBezTo>
                  <a:lnTo>
                    <a:pt x="1733489" y="338284"/>
                  </a:lnTo>
                  <a:cubicBezTo>
                    <a:pt x="1733489" y="388413"/>
                    <a:pt x="1754290" y="408394"/>
                    <a:pt x="1818454" y="408394"/>
                  </a:cubicBezTo>
                  <a:cubicBezTo>
                    <a:pt x="1858892" y="407630"/>
                    <a:pt x="1899223" y="403644"/>
                    <a:pt x="1939026" y="396476"/>
                  </a:cubicBezTo>
                  <a:lnTo>
                    <a:pt x="1949250" y="473247"/>
                  </a:lnTo>
                  <a:cubicBezTo>
                    <a:pt x="1905499" y="483809"/>
                    <a:pt x="1860654" y="489106"/>
                    <a:pt x="1815633" y="489022"/>
                  </a:cubicBezTo>
                  <a:cubicBezTo>
                    <a:pt x="1692946" y="489022"/>
                    <a:pt x="1639358" y="438892"/>
                    <a:pt x="1639358" y="352656"/>
                  </a:cubicBezTo>
                  <a:close/>
                  <a:moveTo>
                    <a:pt x="2147383" y="490774"/>
                  </a:moveTo>
                  <a:cubicBezTo>
                    <a:pt x="2023991" y="490774"/>
                    <a:pt x="1990851" y="425922"/>
                    <a:pt x="1990851" y="355110"/>
                  </a:cubicBezTo>
                  <a:lnTo>
                    <a:pt x="1990851" y="267823"/>
                  </a:lnTo>
                  <a:cubicBezTo>
                    <a:pt x="1990851" y="197712"/>
                    <a:pt x="2023991" y="132159"/>
                    <a:pt x="2147383" y="132159"/>
                  </a:cubicBezTo>
                  <a:cubicBezTo>
                    <a:pt x="2270776" y="132159"/>
                    <a:pt x="2303916" y="197361"/>
                    <a:pt x="2303916" y="267823"/>
                  </a:cubicBezTo>
                  <a:lnTo>
                    <a:pt x="2303916" y="354409"/>
                  </a:lnTo>
                  <a:cubicBezTo>
                    <a:pt x="2303916" y="425221"/>
                    <a:pt x="2270776" y="490774"/>
                    <a:pt x="2147383" y="490774"/>
                  </a:cubicBezTo>
                  <a:close/>
                  <a:moveTo>
                    <a:pt x="2147383" y="206476"/>
                  </a:moveTo>
                  <a:cubicBezTo>
                    <a:pt x="2099437" y="206476"/>
                    <a:pt x="2080751" y="226808"/>
                    <a:pt x="2080751" y="265719"/>
                  </a:cubicBezTo>
                  <a:lnTo>
                    <a:pt x="2080751" y="357915"/>
                  </a:lnTo>
                  <a:cubicBezTo>
                    <a:pt x="2080751" y="396826"/>
                    <a:pt x="2099437" y="417158"/>
                    <a:pt x="2147383" y="417158"/>
                  </a:cubicBezTo>
                  <a:cubicBezTo>
                    <a:pt x="2195330" y="417158"/>
                    <a:pt x="2214015" y="396826"/>
                    <a:pt x="2214015" y="357915"/>
                  </a:cubicBezTo>
                  <a:lnTo>
                    <a:pt x="2214015" y="265018"/>
                  </a:lnTo>
                  <a:cubicBezTo>
                    <a:pt x="2214015" y="226107"/>
                    <a:pt x="2195330" y="205775"/>
                    <a:pt x="2147383" y="205775"/>
                  </a:cubicBezTo>
                  <a:close/>
                  <a:moveTo>
                    <a:pt x="2557752" y="210332"/>
                  </a:moveTo>
                  <a:cubicBezTo>
                    <a:pt x="2524753" y="224527"/>
                    <a:pt x="2492918" y="241289"/>
                    <a:pt x="2462563" y="260461"/>
                  </a:cubicBezTo>
                  <a:lnTo>
                    <a:pt x="2462563" y="482010"/>
                  </a:lnTo>
                  <a:lnTo>
                    <a:pt x="2372311" y="482010"/>
                  </a:lnTo>
                  <a:lnTo>
                    <a:pt x="2372311" y="140221"/>
                  </a:lnTo>
                  <a:lnTo>
                    <a:pt x="2448461" y="140221"/>
                  </a:lnTo>
                  <a:lnTo>
                    <a:pt x="2454455" y="178081"/>
                  </a:lnTo>
                  <a:cubicBezTo>
                    <a:pt x="2483928" y="159169"/>
                    <a:pt x="2515693" y="143979"/>
                    <a:pt x="2548938" y="132860"/>
                  </a:cubicBezTo>
                  <a:close/>
                  <a:moveTo>
                    <a:pt x="2918058" y="367730"/>
                  </a:moveTo>
                  <a:cubicBezTo>
                    <a:pt x="2918058" y="443800"/>
                    <a:pt x="2882803" y="489022"/>
                    <a:pt x="2799249" y="489022"/>
                  </a:cubicBezTo>
                  <a:cubicBezTo>
                    <a:pt x="2767026" y="488794"/>
                    <a:pt x="2734908" y="485386"/>
                    <a:pt x="2703355" y="478856"/>
                  </a:cubicBezTo>
                  <a:lnTo>
                    <a:pt x="2703355" y="619077"/>
                  </a:lnTo>
                  <a:lnTo>
                    <a:pt x="2613102" y="632398"/>
                  </a:lnTo>
                  <a:lnTo>
                    <a:pt x="2613102" y="140221"/>
                  </a:lnTo>
                  <a:lnTo>
                    <a:pt x="2683612" y="140221"/>
                  </a:lnTo>
                  <a:lnTo>
                    <a:pt x="2692426" y="168967"/>
                  </a:lnTo>
                  <a:cubicBezTo>
                    <a:pt x="2725777" y="145789"/>
                    <a:pt x="2765615" y="133535"/>
                    <a:pt x="2806300" y="133911"/>
                  </a:cubicBezTo>
                  <a:cubicBezTo>
                    <a:pt x="2878573" y="133911"/>
                    <a:pt x="2917000" y="174926"/>
                    <a:pt x="2917000" y="253099"/>
                  </a:cubicBezTo>
                  <a:close/>
                  <a:moveTo>
                    <a:pt x="2703355" y="406291"/>
                  </a:moveTo>
                  <a:cubicBezTo>
                    <a:pt x="2729549" y="411886"/>
                    <a:pt x="2756238" y="414936"/>
                    <a:pt x="2783031" y="415405"/>
                  </a:cubicBezTo>
                  <a:cubicBezTo>
                    <a:pt x="2815466" y="415405"/>
                    <a:pt x="2828158" y="400682"/>
                    <a:pt x="2828158" y="369834"/>
                  </a:cubicBezTo>
                  <a:lnTo>
                    <a:pt x="2828158" y="249243"/>
                  </a:lnTo>
                  <a:cubicBezTo>
                    <a:pt x="2828158" y="221199"/>
                    <a:pt x="2816876" y="205775"/>
                    <a:pt x="2783737" y="205775"/>
                  </a:cubicBezTo>
                  <a:cubicBezTo>
                    <a:pt x="2754193" y="206652"/>
                    <a:pt x="2725848" y="217536"/>
                    <a:pt x="2703355" y="2366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Vagrant">
  <p:cSld name="Splash - Nomad_2_1">
    <p:bg>
      <p:bgPr>
        <a:solidFill>
          <a:srgbClr val="000000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36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" name="Google Shape;780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1" name="Google Shape;781;p136"/>
          <p:cNvGrpSpPr/>
          <p:nvPr/>
        </p:nvGrpSpPr>
        <p:grpSpPr>
          <a:xfrm>
            <a:off x="2880267" y="2092405"/>
            <a:ext cx="3383467" cy="958689"/>
            <a:chOff x="7468162" y="5518404"/>
            <a:chExt cx="9437842" cy="2676408"/>
          </a:xfrm>
        </p:grpSpPr>
        <p:sp>
          <p:nvSpPr>
            <p:cNvPr id="782" name="Google Shape;782;p136"/>
            <p:cNvSpPr/>
            <p:nvPr/>
          </p:nvSpPr>
          <p:spPr>
            <a:xfrm>
              <a:off x="10520920" y="6341298"/>
              <a:ext cx="1239436" cy="1401878"/>
            </a:xfrm>
            <a:custGeom>
              <a:rect b="b" l="l" r="r" t="t"/>
              <a:pathLst>
                <a:path extrusionOk="0" h="1401878" w="1239436">
                  <a:moveTo>
                    <a:pt x="960924" y="0"/>
                  </a:moveTo>
                  <a:lnTo>
                    <a:pt x="1239437" y="0"/>
                  </a:lnTo>
                  <a:lnTo>
                    <a:pt x="817979" y="1401879"/>
                  </a:lnTo>
                  <a:lnTo>
                    <a:pt x="421458" y="1401879"/>
                  </a:lnTo>
                  <a:lnTo>
                    <a:pt x="0" y="0"/>
                  </a:lnTo>
                  <a:lnTo>
                    <a:pt x="276757" y="0"/>
                  </a:lnTo>
                  <a:lnTo>
                    <a:pt x="618841" y="11680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36"/>
            <p:cNvSpPr/>
            <p:nvPr/>
          </p:nvSpPr>
          <p:spPr>
            <a:xfrm>
              <a:off x="11725938" y="6696900"/>
              <a:ext cx="810252" cy="1067153"/>
            </a:xfrm>
            <a:custGeom>
              <a:rect b="b" l="l" r="r" t="t"/>
              <a:pathLst>
                <a:path extrusionOk="0" h="1067153" w="810252">
                  <a:moveTo>
                    <a:pt x="807794" y="1046277"/>
                  </a:moveTo>
                  <a:lnTo>
                    <a:pt x="597065" y="1046277"/>
                  </a:lnTo>
                  <a:lnTo>
                    <a:pt x="577748" y="976687"/>
                  </a:lnTo>
                  <a:cubicBezTo>
                    <a:pt x="486011" y="1035619"/>
                    <a:pt x="379066" y="1067035"/>
                    <a:pt x="269733" y="1067154"/>
                  </a:cubicBezTo>
                  <a:cubicBezTo>
                    <a:pt x="80779" y="1067154"/>
                    <a:pt x="0" y="938761"/>
                    <a:pt x="0" y="762004"/>
                  </a:cubicBezTo>
                  <a:cubicBezTo>
                    <a:pt x="0" y="553236"/>
                    <a:pt x="91316" y="473556"/>
                    <a:pt x="301694" y="473556"/>
                  </a:cubicBezTo>
                  <a:lnTo>
                    <a:pt x="550353" y="473556"/>
                  </a:lnTo>
                  <a:lnTo>
                    <a:pt x="550353" y="366388"/>
                  </a:lnTo>
                  <a:cubicBezTo>
                    <a:pt x="550353" y="252610"/>
                    <a:pt x="518393" y="212596"/>
                    <a:pt x="352620" y="212596"/>
                  </a:cubicBezTo>
                  <a:cubicBezTo>
                    <a:pt x="256141" y="213556"/>
                    <a:pt x="160013" y="224165"/>
                    <a:pt x="65677" y="244259"/>
                  </a:cubicBezTo>
                  <a:lnTo>
                    <a:pt x="34068" y="48365"/>
                  </a:lnTo>
                  <a:cubicBezTo>
                    <a:pt x="149617" y="16639"/>
                    <a:pt x="268890" y="372"/>
                    <a:pt x="388795" y="0"/>
                  </a:cubicBezTo>
                  <a:cubicBezTo>
                    <a:pt x="713668" y="0"/>
                    <a:pt x="810252" y="113779"/>
                    <a:pt x="810252" y="370564"/>
                  </a:cubicBezTo>
                  <a:close/>
                  <a:moveTo>
                    <a:pt x="548598" y="658664"/>
                  </a:moveTo>
                  <a:lnTo>
                    <a:pt x="357185" y="658664"/>
                  </a:lnTo>
                  <a:cubicBezTo>
                    <a:pt x="272191" y="658664"/>
                    <a:pt x="249011" y="681976"/>
                    <a:pt x="249011" y="759916"/>
                  </a:cubicBezTo>
                  <a:cubicBezTo>
                    <a:pt x="249011" y="829506"/>
                    <a:pt x="272191" y="864300"/>
                    <a:pt x="354376" y="864300"/>
                  </a:cubicBezTo>
                  <a:cubicBezTo>
                    <a:pt x="423003" y="863378"/>
                    <a:pt x="490296" y="845306"/>
                    <a:pt x="550002" y="811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36"/>
            <p:cNvSpPr/>
            <p:nvPr/>
          </p:nvSpPr>
          <p:spPr>
            <a:xfrm>
              <a:off x="12671057" y="6696887"/>
              <a:ext cx="910700" cy="1481599"/>
            </a:xfrm>
            <a:custGeom>
              <a:rect b="b" l="l" r="r" t="t"/>
              <a:pathLst>
                <a:path extrusionOk="0" h="1481599" w="910700">
                  <a:moveTo>
                    <a:pt x="357537" y="770020"/>
                  </a:moveTo>
                  <a:cubicBezTo>
                    <a:pt x="324663" y="785719"/>
                    <a:pt x="301693" y="816418"/>
                    <a:pt x="296074" y="852135"/>
                  </a:cubicBezTo>
                  <a:cubicBezTo>
                    <a:pt x="296074" y="879623"/>
                    <a:pt x="312932" y="892149"/>
                    <a:pt x="353322" y="896324"/>
                  </a:cubicBezTo>
                  <a:cubicBezTo>
                    <a:pt x="468169" y="908851"/>
                    <a:pt x="531739" y="915113"/>
                    <a:pt x="652908" y="927988"/>
                  </a:cubicBezTo>
                  <a:cubicBezTo>
                    <a:pt x="820789" y="946777"/>
                    <a:pt x="873823" y="1028892"/>
                    <a:pt x="873823" y="1176422"/>
                  </a:cubicBezTo>
                  <a:cubicBezTo>
                    <a:pt x="873823" y="1395280"/>
                    <a:pt x="793043" y="1481571"/>
                    <a:pt x="406356" y="1481571"/>
                  </a:cubicBezTo>
                  <a:cubicBezTo>
                    <a:pt x="271559" y="1482393"/>
                    <a:pt x="137290" y="1465427"/>
                    <a:pt x="7024" y="1431119"/>
                  </a:cubicBezTo>
                  <a:lnTo>
                    <a:pt x="38985" y="1239400"/>
                  </a:lnTo>
                  <a:cubicBezTo>
                    <a:pt x="152849" y="1268276"/>
                    <a:pt x="269874" y="1283120"/>
                    <a:pt x="387390" y="1283590"/>
                  </a:cubicBezTo>
                  <a:cubicBezTo>
                    <a:pt x="593202" y="1283590"/>
                    <a:pt x="633240" y="1268976"/>
                    <a:pt x="633240" y="1201474"/>
                  </a:cubicBezTo>
                  <a:cubicBezTo>
                    <a:pt x="633240" y="1133972"/>
                    <a:pt x="614275" y="1127709"/>
                    <a:pt x="535603" y="1119358"/>
                  </a:cubicBezTo>
                  <a:cubicBezTo>
                    <a:pt x="416541" y="1106832"/>
                    <a:pt x="367722" y="1100569"/>
                    <a:pt x="236016" y="1084564"/>
                  </a:cubicBezTo>
                  <a:cubicBezTo>
                    <a:pt x="89560" y="1067862"/>
                    <a:pt x="31961" y="1019498"/>
                    <a:pt x="31961" y="889017"/>
                  </a:cubicBezTo>
                  <a:cubicBezTo>
                    <a:pt x="31961" y="804814"/>
                    <a:pt x="89560" y="749839"/>
                    <a:pt x="140486" y="715044"/>
                  </a:cubicBezTo>
                  <a:cubicBezTo>
                    <a:pt x="44955" y="657981"/>
                    <a:pt x="0" y="563339"/>
                    <a:pt x="0" y="439122"/>
                  </a:cubicBezTo>
                  <a:lnTo>
                    <a:pt x="0" y="341001"/>
                  </a:lnTo>
                  <a:cubicBezTo>
                    <a:pt x="4214" y="128405"/>
                    <a:pt x="116604" y="13"/>
                    <a:pt x="416190" y="13"/>
                  </a:cubicBezTo>
                  <a:cubicBezTo>
                    <a:pt x="475369" y="-342"/>
                    <a:pt x="534373" y="6673"/>
                    <a:pt x="591797" y="20890"/>
                  </a:cubicBezTo>
                  <a:lnTo>
                    <a:pt x="910700" y="20890"/>
                  </a:lnTo>
                  <a:lnTo>
                    <a:pt x="910700" y="149282"/>
                  </a:lnTo>
                  <a:cubicBezTo>
                    <a:pt x="875579" y="160069"/>
                    <a:pt x="832028" y="170507"/>
                    <a:pt x="795853" y="180945"/>
                  </a:cubicBezTo>
                  <a:cubicBezTo>
                    <a:pt x="820157" y="230796"/>
                    <a:pt x="832204" y="285650"/>
                    <a:pt x="830974" y="341001"/>
                  </a:cubicBezTo>
                  <a:lnTo>
                    <a:pt x="830974" y="437730"/>
                  </a:lnTo>
                  <a:cubicBezTo>
                    <a:pt x="830974" y="646498"/>
                    <a:pt x="703483" y="772455"/>
                    <a:pt x="414434" y="772455"/>
                  </a:cubicBezTo>
                  <a:cubicBezTo>
                    <a:pt x="395433" y="772636"/>
                    <a:pt x="376432" y="771825"/>
                    <a:pt x="357537" y="770020"/>
                  </a:cubicBezTo>
                  <a:close/>
                  <a:moveTo>
                    <a:pt x="416541" y="206345"/>
                  </a:moveTo>
                  <a:cubicBezTo>
                    <a:pt x="289050" y="206345"/>
                    <a:pt x="244446" y="252622"/>
                    <a:pt x="244446" y="349352"/>
                  </a:cubicBezTo>
                  <a:lnTo>
                    <a:pt x="244446" y="427292"/>
                  </a:lnTo>
                  <a:cubicBezTo>
                    <a:pt x="244446" y="528196"/>
                    <a:pt x="295723" y="566471"/>
                    <a:pt x="416541" y="566471"/>
                  </a:cubicBezTo>
                  <a:cubicBezTo>
                    <a:pt x="537359" y="566471"/>
                    <a:pt x="592148" y="526457"/>
                    <a:pt x="592148" y="427292"/>
                  </a:cubicBezTo>
                  <a:lnTo>
                    <a:pt x="592148" y="349352"/>
                  </a:lnTo>
                  <a:cubicBezTo>
                    <a:pt x="592148" y="252622"/>
                    <a:pt x="546490" y="206345"/>
                    <a:pt x="416541" y="206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36"/>
            <p:cNvSpPr/>
            <p:nvPr/>
          </p:nvSpPr>
          <p:spPr>
            <a:xfrm>
              <a:off x="13700116" y="6696900"/>
              <a:ext cx="533143" cy="1046276"/>
            </a:xfrm>
            <a:custGeom>
              <a:rect b="b" l="l" r="r" t="t"/>
              <a:pathLst>
                <a:path extrusionOk="0" h="1046276" w="533143">
                  <a:moveTo>
                    <a:pt x="533144" y="235560"/>
                  </a:moveTo>
                  <a:cubicBezTo>
                    <a:pt x="438175" y="278566"/>
                    <a:pt x="346614" y="328580"/>
                    <a:pt x="259197" y="385177"/>
                  </a:cubicBezTo>
                  <a:lnTo>
                    <a:pt x="259197" y="1046277"/>
                  </a:lnTo>
                  <a:lnTo>
                    <a:pt x="0" y="1046277"/>
                  </a:lnTo>
                  <a:lnTo>
                    <a:pt x="0" y="20877"/>
                  </a:lnTo>
                  <a:lnTo>
                    <a:pt x="218807" y="20877"/>
                  </a:lnTo>
                  <a:lnTo>
                    <a:pt x="235665" y="134656"/>
                  </a:lnTo>
                  <a:cubicBezTo>
                    <a:pt x="319921" y="78145"/>
                    <a:pt x="411308" y="32871"/>
                    <a:pt x="507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36"/>
            <p:cNvSpPr/>
            <p:nvPr/>
          </p:nvSpPr>
          <p:spPr>
            <a:xfrm>
              <a:off x="14290508" y="6696900"/>
              <a:ext cx="810252" cy="1067153"/>
            </a:xfrm>
            <a:custGeom>
              <a:rect b="b" l="l" r="r" t="t"/>
              <a:pathLst>
                <a:path extrusionOk="0" h="1067153" w="810252">
                  <a:moveTo>
                    <a:pt x="809550" y="1046277"/>
                  </a:moveTo>
                  <a:lnTo>
                    <a:pt x="597065" y="1046277"/>
                  </a:lnTo>
                  <a:lnTo>
                    <a:pt x="578100" y="976687"/>
                  </a:lnTo>
                  <a:cubicBezTo>
                    <a:pt x="486257" y="1035630"/>
                    <a:pt x="379172" y="1067042"/>
                    <a:pt x="269733" y="1067154"/>
                  </a:cubicBezTo>
                  <a:cubicBezTo>
                    <a:pt x="80780" y="1067154"/>
                    <a:pt x="0" y="938761"/>
                    <a:pt x="0" y="762004"/>
                  </a:cubicBezTo>
                  <a:cubicBezTo>
                    <a:pt x="0" y="553236"/>
                    <a:pt x="91316" y="473556"/>
                    <a:pt x="301693" y="473556"/>
                  </a:cubicBezTo>
                  <a:lnTo>
                    <a:pt x="550353" y="473556"/>
                  </a:lnTo>
                  <a:lnTo>
                    <a:pt x="550353" y="366388"/>
                  </a:lnTo>
                  <a:cubicBezTo>
                    <a:pt x="550353" y="252610"/>
                    <a:pt x="518393" y="212596"/>
                    <a:pt x="352619" y="212596"/>
                  </a:cubicBezTo>
                  <a:cubicBezTo>
                    <a:pt x="256246" y="213556"/>
                    <a:pt x="160224" y="224165"/>
                    <a:pt x="66029" y="244259"/>
                  </a:cubicBezTo>
                  <a:lnTo>
                    <a:pt x="34068" y="48365"/>
                  </a:lnTo>
                  <a:cubicBezTo>
                    <a:pt x="149617" y="16663"/>
                    <a:pt x="268890" y="397"/>
                    <a:pt x="388795" y="0"/>
                  </a:cubicBezTo>
                  <a:cubicBezTo>
                    <a:pt x="714020" y="0"/>
                    <a:pt x="810253" y="113779"/>
                    <a:pt x="810253" y="370564"/>
                  </a:cubicBezTo>
                  <a:close/>
                  <a:moveTo>
                    <a:pt x="550353" y="658664"/>
                  </a:moveTo>
                  <a:lnTo>
                    <a:pt x="359293" y="658664"/>
                  </a:lnTo>
                  <a:cubicBezTo>
                    <a:pt x="274299" y="658664"/>
                    <a:pt x="250767" y="681976"/>
                    <a:pt x="250767" y="759916"/>
                  </a:cubicBezTo>
                  <a:cubicBezTo>
                    <a:pt x="250767" y="829506"/>
                    <a:pt x="274299" y="864300"/>
                    <a:pt x="356132" y="864300"/>
                  </a:cubicBezTo>
                  <a:cubicBezTo>
                    <a:pt x="424759" y="863424"/>
                    <a:pt x="492087" y="845348"/>
                    <a:pt x="551759" y="811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36"/>
            <p:cNvSpPr/>
            <p:nvPr/>
          </p:nvSpPr>
          <p:spPr>
            <a:xfrm>
              <a:off x="15259509" y="6696900"/>
              <a:ext cx="871715" cy="1046276"/>
            </a:xfrm>
            <a:custGeom>
              <a:rect b="b" l="l" r="r" t="t"/>
              <a:pathLst>
                <a:path extrusionOk="0" h="1046276" w="871715">
                  <a:moveTo>
                    <a:pt x="611816" y="1046277"/>
                  </a:moveTo>
                  <a:lnTo>
                    <a:pt x="611816" y="330550"/>
                  </a:lnTo>
                  <a:cubicBezTo>
                    <a:pt x="611816" y="275574"/>
                    <a:pt x="588285" y="248434"/>
                    <a:pt x="528929" y="248434"/>
                  </a:cubicBezTo>
                  <a:cubicBezTo>
                    <a:pt x="469575" y="248434"/>
                    <a:pt x="353322" y="286360"/>
                    <a:pt x="259197" y="334725"/>
                  </a:cubicBezTo>
                  <a:lnTo>
                    <a:pt x="259197" y="1046277"/>
                  </a:lnTo>
                  <a:lnTo>
                    <a:pt x="0" y="1046277"/>
                  </a:lnTo>
                  <a:lnTo>
                    <a:pt x="0" y="20877"/>
                  </a:lnTo>
                  <a:lnTo>
                    <a:pt x="197383" y="20877"/>
                  </a:lnTo>
                  <a:lnTo>
                    <a:pt x="223022" y="107168"/>
                  </a:lnTo>
                  <a:cubicBezTo>
                    <a:pt x="352268" y="43278"/>
                    <a:pt x="493527" y="6778"/>
                    <a:pt x="637806" y="0"/>
                  </a:cubicBezTo>
                  <a:cubicBezTo>
                    <a:pt x="809901" y="0"/>
                    <a:pt x="871715" y="120042"/>
                    <a:pt x="871715" y="303062"/>
                  </a:cubicBezTo>
                  <a:lnTo>
                    <a:pt x="871715" y="1046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36"/>
            <p:cNvSpPr/>
            <p:nvPr/>
          </p:nvSpPr>
          <p:spPr>
            <a:xfrm>
              <a:off x="16226053" y="6428285"/>
              <a:ext cx="679951" cy="1335768"/>
            </a:xfrm>
            <a:custGeom>
              <a:rect b="b" l="l" r="r" t="t"/>
              <a:pathLst>
                <a:path extrusionOk="0" h="1335768" w="679951">
                  <a:moveTo>
                    <a:pt x="667308" y="1295755"/>
                  </a:moveTo>
                  <a:cubicBezTo>
                    <a:pt x="594115" y="1321207"/>
                    <a:pt x="517270" y="1334721"/>
                    <a:pt x="439721" y="1335769"/>
                  </a:cubicBezTo>
                  <a:cubicBezTo>
                    <a:pt x="250767" y="1335769"/>
                    <a:pt x="155237" y="1247390"/>
                    <a:pt x="155237" y="1064370"/>
                  </a:cubicBezTo>
                  <a:lnTo>
                    <a:pt x="155237" y="493737"/>
                  </a:lnTo>
                  <a:lnTo>
                    <a:pt x="0" y="493737"/>
                  </a:lnTo>
                  <a:lnTo>
                    <a:pt x="0" y="289492"/>
                  </a:lnTo>
                  <a:lnTo>
                    <a:pt x="155237" y="289492"/>
                  </a:lnTo>
                  <a:lnTo>
                    <a:pt x="155237" y="34795"/>
                  </a:lnTo>
                  <a:lnTo>
                    <a:pt x="414434" y="0"/>
                  </a:lnTo>
                  <a:lnTo>
                    <a:pt x="414434" y="290188"/>
                  </a:lnTo>
                  <a:lnTo>
                    <a:pt x="679952" y="290188"/>
                  </a:lnTo>
                  <a:lnTo>
                    <a:pt x="662743" y="494433"/>
                  </a:lnTo>
                  <a:lnTo>
                    <a:pt x="414434" y="494433"/>
                  </a:lnTo>
                  <a:lnTo>
                    <a:pt x="414434" y="1030619"/>
                  </a:lnTo>
                  <a:cubicBezTo>
                    <a:pt x="414434" y="1085247"/>
                    <a:pt x="439721" y="1121085"/>
                    <a:pt x="507857" y="1121085"/>
                  </a:cubicBezTo>
                  <a:cubicBezTo>
                    <a:pt x="551828" y="1119819"/>
                    <a:pt x="595414" y="1112679"/>
                    <a:pt x="637455" y="10998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36"/>
            <p:cNvSpPr/>
            <p:nvPr/>
          </p:nvSpPr>
          <p:spPr>
            <a:xfrm>
              <a:off x="7468162" y="5971431"/>
              <a:ext cx="2175424" cy="2223381"/>
            </a:xfrm>
            <a:custGeom>
              <a:rect b="b" l="l" r="r" t="t"/>
              <a:pathLst>
                <a:path extrusionOk="0" h="2223381" w="2175424">
                  <a:moveTo>
                    <a:pt x="1876892" y="0"/>
                  </a:moveTo>
                  <a:lnTo>
                    <a:pt x="1386596" y="280793"/>
                  </a:lnTo>
                  <a:lnTo>
                    <a:pt x="1386596" y="453027"/>
                  </a:lnTo>
                  <a:lnTo>
                    <a:pt x="1087712" y="1149269"/>
                  </a:lnTo>
                  <a:lnTo>
                    <a:pt x="788828" y="453027"/>
                  </a:lnTo>
                  <a:lnTo>
                    <a:pt x="788828" y="280793"/>
                  </a:lnTo>
                  <a:lnTo>
                    <a:pt x="298533" y="0"/>
                  </a:lnTo>
                  <a:lnTo>
                    <a:pt x="0" y="170842"/>
                  </a:lnTo>
                  <a:lnTo>
                    <a:pt x="0" y="369172"/>
                  </a:lnTo>
                  <a:lnTo>
                    <a:pt x="0" y="369172"/>
                  </a:lnTo>
                  <a:lnTo>
                    <a:pt x="664498" y="1981210"/>
                  </a:lnTo>
                  <a:lnTo>
                    <a:pt x="1087712" y="2223381"/>
                  </a:lnTo>
                  <a:lnTo>
                    <a:pt x="1087712" y="2223381"/>
                  </a:lnTo>
                  <a:lnTo>
                    <a:pt x="1510926" y="1981210"/>
                  </a:lnTo>
                  <a:lnTo>
                    <a:pt x="2175424" y="369172"/>
                  </a:lnTo>
                  <a:lnTo>
                    <a:pt x="2175424" y="369172"/>
                  </a:lnTo>
                  <a:lnTo>
                    <a:pt x="2175424" y="170842"/>
                  </a:lnTo>
                  <a:lnTo>
                    <a:pt x="1876892" y="0"/>
                  </a:lnTo>
                  <a:close/>
                </a:path>
              </a:pathLst>
            </a:custGeom>
            <a:solidFill>
              <a:srgbClr val="0E67ED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36"/>
            <p:cNvSpPr/>
            <p:nvPr/>
          </p:nvSpPr>
          <p:spPr>
            <a:xfrm>
              <a:off x="8555874" y="6142273"/>
              <a:ext cx="1087712" cy="2052539"/>
            </a:xfrm>
            <a:custGeom>
              <a:rect b="b" l="l" r="r" t="t"/>
              <a:pathLst>
                <a:path extrusionOk="0" h="2052539" w="1087712">
                  <a:moveTo>
                    <a:pt x="1087712" y="0"/>
                  </a:moveTo>
                  <a:lnTo>
                    <a:pt x="597416" y="280445"/>
                  </a:lnTo>
                  <a:lnTo>
                    <a:pt x="597416" y="453027"/>
                  </a:lnTo>
                  <a:lnTo>
                    <a:pt x="198788" y="1334725"/>
                  </a:lnTo>
                  <a:lnTo>
                    <a:pt x="0" y="1448504"/>
                  </a:lnTo>
                  <a:lnTo>
                    <a:pt x="0" y="2052539"/>
                  </a:lnTo>
                  <a:lnTo>
                    <a:pt x="423214" y="1810368"/>
                  </a:lnTo>
                  <a:lnTo>
                    <a:pt x="1087712" y="198330"/>
                  </a:lnTo>
                  <a:lnTo>
                    <a:pt x="1087712" y="198330"/>
                  </a:lnTo>
                  <a:lnTo>
                    <a:pt x="1087712" y="0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36"/>
            <p:cNvSpPr/>
            <p:nvPr/>
          </p:nvSpPr>
          <p:spPr>
            <a:xfrm>
              <a:off x="7958457" y="6252224"/>
              <a:ext cx="597416" cy="1224773"/>
            </a:xfrm>
            <a:custGeom>
              <a:rect b="b" l="l" r="r" t="t"/>
              <a:pathLst>
                <a:path extrusionOk="0" h="1224773" w="597416">
                  <a:moveTo>
                    <a:pt x="298533" y="172234"/>
                  </a:moveTo>
                  <a:lnTo>
                    <a:pt x="298533" y="0"/>
                  </a:lnTo>
                  <a:lnTo>
                    <a:pt x="0" y="170494"/>
                  </a:lnTo>
                  <a:lnTo>
                    <a:pt x="0" y="343076"/>
                  </a:lnTo>
                  <a:lnTo>
                    <a:pt x="398629" y="1224774"/>
                  </a:lnTo>
                  <a:lnTo>
                    <a:pt x="597416" y="1110995"/>
                  </a:lnTo>
                  <a:lnTo>
                    <a:pt x="597416" y="868476"/>
                  </a:lnTo>
                  <a:lnTo>
                    <a:pt x="298533" y="172234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36"/>
            <p:cNvSpPr/>
            <p:nvPr/>
          </p:nvSpPr>
          <p:spPr>
            <a:xfrm>
              <a:off x="10523730" y="5518404"/>
              <a:ext cx="2905248" cy="627696"/>
            </a:xfrm>
            <a:custGeom>
              <a:rect b="b" l="l" r="r" t="t"/>
              <a:pathLst>
                <a:path extrusionOk="0" h="627696" w="2905248">
                  <a:moveTo>
                    <a:pt x="272543" y="479471"/>
                  </a:moveTo>
                  <a:lnTo>
                    <a:pt x="272543" y="282533"/>
                  </a:lnTo>
                  <a:lnTo>
                    <a:pt x="90964" y="282533"/>
                  </a:lnTo>
                  <a:lnTo>
                    <a:pt x="90964" y="479471"/>
                  </a:lnTo>
                  <a:lnTo>
                    <a:pt x="0" y="479471"/>
                  </a:lnTo>
                  <a:lnTo>
                    <a:pt x="0" y="6611"/>
                  </a:lnTo>
                  <a:lnTo>
                    <a:pt x="92721" y="6611"/>
                  </a:lnTo>
                  <a:lnTo>
                    <a:pt x="92721" y="204941"/>
                  </a:lnTo>
                  <a:lnTo>
                    <a:pt x="274299" y="204941"/>
                  </a:lnTo>
                  <a:lnTo>
                    <a:pt x="274299" y="6611"/>
                  </a:lnTo>
                  <a:lnTo>
                    <a:pt x="365263" y="6611"/>
                  </a:lnTo>
                  <a:lnTo>
                    <a:pt x="365263" y="479471"/>
                  </a:lnTo>
                  <a:close/>
                  <a:moveTo>
                    <a:pt x="705590" y="479471"/>
                  </a:moveTo>
                  <a:lnTo>
                    <a:pt x="632187" y="479471"/>
                  </a:lnTo>
                  <a:lnTo>
                    <a:pt x="625513" y="456159"/>
                  </a:lnTo>
                  <a:cubicBezTo>
                    <a:pt x="593939" y="475790"/>
                    <a:pt x="557448" y="486273"/>
                    <a:pt x="520149" y="486430"/>
                  </a:cubicBezTo>
                  <a:cubicBezTo>
                    <a:pt x="454823" y="486430"/>
                    <a:pt x="426726" y="443632"/>
                    <a:pt x="426726" y="384829"/>
                  </a:cubicBezTo>
                  <a:cubicBezTo>
                    <a:pt x="426726" y="315240"/>
                    <a:pt x="458335" y="288796"/>
                    <a:pt x="532090" y="288796"/>
                  </a:cubicBezTo>
                  <a:lnTo>
                    <a:pt x="618138" y="288796"/>
                  </a:lnTo>
                  <a:lnTo>
                    <a:pt x="618138" y="254001"/>
                  </a:lnTo>
                  <a:cubicBezTo>
                    <a:pt x="618138" y="216075"/>
                    <a:pt x="607250" y="202853"/>
                    <a:pt x="547895" y="202853"/>
                  </a:cubicBezTo>
                  <a:cubicBezTo>
                    <a:pt x="514495" y="203191"/>
                    <a:pt x="481235" y="206687"/>
                    <a:pt x="448501" y="213292"/>
                  </a:cubicBezTo>
                  <a:lnTo>
                    <a:pt x="437614" y="148225"/>
                  </a:lnTo>
                  <a:cubicBezTo>
                    <a:pt x="477722" y="137619"/>
                    <a:pt x="519025" y="132123"/>
                    <a:pt x="560539" y="131872"/>
                  </a:cubicBezTo>
                  <a:cubicBezTo>
                    <a:pt x="672928" y="131872"/>
                    <a:pt x="706293" y="169798"/>
                    <a:pt x="706293" y="255393"/>
                  </a:cubicBezTo>
                  <a:close/>
                  <a:moveTo>
                    <a:pt x="615679" y="350383"/>
                  </a:moveTo>
                  <a:lnTo>
                    <a:pt x="549300" y="350383"/>
                  </a:lnTo>
                  <a:cubicBezTo>
                    <a:pt x="520149" y="350383"/>
                    <a:pt x="511720" y="358037"/>
                    <a:pt x="511720" y="385177"/>
                  </a:cubicBezTo>
                  <a:cubicBezTo>
                    <a:pt x="511720" y="412317"/>
                    <a:pt x="520149" y="419972"/>
                    <a:pt x="546841" y="419972"/>
                  </a:cubicBezTo>
                  <a:cubicBezTo>
                    <a:pt x="570513" y="419715"/>
                    <a:pt x="593799" y="413744"/>
                    <a:pt x="614626" y="402575"/>
                  </a:cubicBezTo>
                  <a:close/>
                  <a:moveTo>
                    <a:pt x="893490" y="487126"/>
                  </a:moveTo>
                  <a:cubicBezTo>
                    <a:pt x="851520" y="486559"/>
                    <a:pt x="809866" y="479878"/>
                    <a:pt x="769863" y="467293"/>
                  </a:cubicBezTo>
                  <a:lnTo>
                    <a:pt x="782506" y="402227"/>
                  </a:lnTo>
                  <a:cubicBezTo>
                    <a:pt x="816855" y="411510"/>
                    <a:pt x="852258" y="416420"/>
                    <a:pt x="887871" y="416841"/>
                  </a:cubicBezTo>
                  <a:cubicBezTo>
                    <a:pt x="927558" y="416841"/>
                    <a:pt x="933529" y="408490"/>
                    <a:pt x="933529" y="382046"/>
                  </a:cubicBezTo>
                  <a:cubicBezTo>
                    <a:pt x="933529" y="355602"/>
                    <a:pt x="928963" y="350383"/>
                    <a:pt x="870661" y="337161"/>
                  </a:cubicBezTo>
                  <a:cubicBezTo>
                    <a:pt x="783209" y="316980"/>
                    <a:pt x="773024" y="295755"/>
                    <a:pt x="773024" y="229993"/>
                  </a:cubicBezTo>
                  <a:cubicBezTo>
                    <a:pt x="773024" y="164231"/>
                    <a:pt x="804633" y="131176"/>
                    <a:pt x="906837" y="131176"/>
                  </a:cubicBezTo>
                  <a:cubicBezTo>
                    <a:pt x="943012" y="131154"/>
                    <a:pt x="979081" y="135240"/>
                    <a:pt x="1014308" y="143354"/>
                  </a:cubicBezTo>
                  <a:lnTo>
                    <a:pt x="1005528" y="212944"/>
                  </a:lnTo>
                  <a:cubicBezTo>
                    <a:pt x="972935" y="207255"/>
                    <a:pt x="939921" y="203998"/>
                    <a:pt x="906837" y="203201"/>
                  </a:cubicBezTo>
                  <a:cubicBezTo>
                    <a:pt x="867852" y="203201"/>
                    <a:pt x="861179" y="211552"/>
                    <a:pt x="861179" y="232429"/>
                  </a:cubicBezTo>
                  <a:cubicBezTo>
                    <a:pt x="861179" y="259916"/>
                    <a:pt x="863286" y="262004"/>
                    <a:pt x="912105" y="273834"/>
                  </a:cubicBezTo>
                  <a:cubicBezTo>
                    <a:pt x="1012201" y="298887"/>
                    <a:pt x="1021684" y="311761"/>
                    <a:pt x="1021684" y="381698"/>
                  </a:cubicBezTo>
                  <a:cubicBezTo>
                    <a:pt x="1021684" y="451635"/>
                    <a:pt x="1001664" y="487126"/>
                    <a:pt x="893490" y="487126"/>
                  </a:cubicBezTo>
                  <a:close/>
                  <a:moveTo>
                    <a:pt x="1304763" y="480167"/>
                  </a:moveTo>
                  <a:lnTo>
                    <a:pt x="1304763" y="241127"/>
                  </a:lnTo>
                  <a:cubicBezTo>
                    <a:pt x="1304763" y="223034"/>
                    <a:pt x="1296685" y="213987"/>
                    <a:pt x="1275963" y="213987"/>
                  </a:cubicBezTo>
                  <a:cubicBezTo>
                    <a:pt x="1243265" y="217448"/>
                    <a:pt x="1211551" y="227136"/>
                    <a:pt x="1182540" y="242519"/>
                  </a:cubicBezTo>
                  <a:lnTo>
                    <a:pt x="1182540" y="479471"/>
                  </a:lnTo>
                  <a:lnTo>
                    <a:pt x="1092629" y="479471"/>
                  </a:lnTo>
                  <a:lnTo>
                    <a:pt x="1092629" y="0"/>
                  </a:lnTo>
                  <a:lnTo>
                    <a:pt x="1182540" y="13222"/>
                  </a:lnTo>
                  <a:lnTo>
                    <a:pt x="1182540" y="164231"/>
                  </a:lnTo>
                  <a:cubicBezTo>
                    <a:pt x="1223422" y="144341"/>
                    <a:pt x="1268026" y="133084"/>
                    <a:pt x="1313543" y="131176"/>
                  </a:cubicBezTo>
                  <a:cubicBezTo>
                    <a:pt x="1373250" y="131176"/>
                    <a:pt x="1394323" y="171190"/>
                    <a:pt x="1394323" y="232081"/>
                  </a:cubicBezTo>
                  <a:lnTo>
                    <a:pt x="1394323" y="479471"/>
                  </a:lnTo>
                  <a:close/>
                  <a:moveTo>
                    <a:pt x="1469834" y="90814"/>
                  </a:moveTo>
                  <a:lnTo>
                    <a:pt x="1469834" y="6611"/>
                  </a:lnTo>
                  <a:lnTo>
                    <a:pt x="1559745" y="6611"/>
                  </a:lnTo>
                  <a:lnTo>
                    <a:pt x="1559745" y="90118"/>
                  </a:lnTo>
                  <a:close/>
                  <a:moveTo>
                    <a:pt x="1469834" y="480167"/>
                  </a:moveTo>
                  <a:lnTo>
                    <a:pt x="1469834" y="139179"/>
                  </a:lnTo>
                  <a:lnTo>
                    <a:pt x="1559745" y="139179"/>
                  </a:lnTo>
                  <a:lnTo>
                    <a:pt x="1559745" y="480167"/>
                  </a:lnTo>
                  <a:close/>
                  <a:moveTo>
                    <a:pt x="1631393" y="141962"/>
                  </a:moveTo>
                  <a:cubicBezTo>
                    <a:pt x="1631393" y="56367"/>
                    <a:pt x="1683724" y="6611"/>
                    <a:pt x="1807000" y="6611"/>
                  </a:cubicBezTo>
                  <a:cubicBezTo>
                    <a:pt x="1851815" y="6588"/>
                    <a:pt x="1896490" y="11726"/>
                    <a:pt x="1940111" y="21921"/>
                  </a:cubicBezTo>
                  <a:lnTo>
                    <a:pt x="1929925" y="98469"/>
                  </a:lnTo>
                  <a:cubicBezTo>
                    <a:pt x="1890273" y="91355"/>
                    <a:pt x="1850094" y="87399"/>
                    <a:pt x="1809810" y="86639"/>
                  </a:cubicBezTo>
                  <a:cubicBezTo>
                    <a:pt x="1745889" y="86639"/>
                    <a:pt x="1725167" y="107516"/>
                    <a:pt x="1725167" y="156228"/>
                  </a:cubicBezTo>
                  <a:lnTo>
                    <a:pt x="1725167" y="335769"/>
                  </a:lnTo>
                  <a:cubicBezTo>
                    <a:pt x="1725167" y="385525"/>
                    <a:pt x="1745889" y="405358"/>
                    <a:pt x="1809810" y="405358"/>
                  </a:cubicBezTo>
                  <a:cubicBezTo>
                    <a:pt x="1850094" y="404600"/>
                    <a:pt x="1890273" y="400644"/>
                    <a:pt x="1929925" y="393528"/>
                  </a:cubicBezTo>
                  <a:lnTo>
                    <a:pt x="1940111" y="469728"/>
                  </a:lnTo>
                  <a:cubicBezTo>
                    <a:pt x="1896524" y="480212"/>
                    <a:pt x="1851850" y="485470"/>
                    <a:pt x="1807000" y="485386"/>
                  </a:cubicBezTo>
                  <a:cubicBezTo>
                    <a:pt x="1684777" y="485386"/>
                    <a:pt x="1631393" y="435630"/>
                    <a:pt x="1631393" y="350035"/>
                  </a:cubicBezTo>
                  <a:close/>
                  <a:moveTo>
                    <a:pt x="2137493" y="487126"/>
                  </a:moveTo>
                  <a:cubicBezTo>
                    <a:pt x="2014568" y="487126"/>
                    <a:pt x="1981554" y="422756"/>
                    <a:pt x="1981554" y="352470"/>
                  </a:cubicBezTo>
                  <a:lnTo>
                    <a:pt x="1981554" y="265832"/>
                  </a:lnTo>
                  <a:cubicBezTo>
                    <a:pt x="1981554" y="196242"/>
                    <a:pt x="2014568" y="131176"/>
                    <a:pt x="2137493" y="131176"/>
                  </a:cubicBezTo>
                  <a:cubicBezTo>
                    <a:pt x="2260418" y="131176"/>
                    <a:pt x="2293433" y="195894"/>
                    <a:pt x="2293433" y="265832"/>
                  </a:cubicBezTo>
                  <a:lnTo>
                    <a:pt x="2293433" y="351774"/>
                  </a:lnTo>
                  <a:cubicBezTo>
                    <a:pt x="2293433" y="422060"/>
                    <a:pt x="2260418" y="487126"/>
                    <a:pt x="2137493" y="487126"/>
                  </a:cubicBezTo>
                  <a:close/>
                  <a:moveTo>
                    <a:pt x="2137493" y="204941"/>
                  </a:moveTo>
                  <a:cubicBezTo>
                    <a:pt x="2089728" y="204941"/>
                    <a:pt x="2071114" y="225122"/>
                    <a:pt x="2071114" y="263744"/>
                  </a:cubicBezTo>
                  <a:lnTo>
                    <a:pt x="2071114" y="355254"/>
                  </a:lnTo>
                  <a:cubicBezTo>
                    <a:pt x="2071114" y="393876"/>
                    <a:pt x="2089728" y="414057"/>
                    <a:pt x="2137493" y="414057"/>
                  </a:cubicBezTo>
                  <a:cubicBezTo>
                    <a:pt x="2185258" y="414057"/>
                    <a:pt x="2203873" y="393876"/>
                    <a:pt x="2203873" y="355254"/>
                  </a:cubicBezTo>
                  <a:lnTo>
                    <a:pt x="2203873" y="263048"/>
                  </a:lnTo>
                  <a:cubicBezTo>
                    <a:pt x="2203873" y="224426"/>
                    <a:pt x="2185258" y="204245"/>
                    <a:pt x="2137493" y="204245"/>
                  </a:cubicBezTo>
                  <a:close/>
                  <a:moveTo>
                    <a:pt x="2546307" y="208768"/>
                  </a:moveTo>
                  <a:cubicBezTo>
                    <a:pt x="2513433" y="222858"/>
                    <a:pt x="2481719" y="239495"/>
                    <a:pt x="2451479" y="258525"/>
                  </a:cubicBezTo>
                  <a:lnTo>
                    <a:pt x="2451479" y="478427"/>
                  </a:lnTo>
                  <a:lnTo>
                    <a:pt x="2361568" y="478427"/>
                  </a:lnTo>
                  <a:lnTo>
                    <a:pt x="2361568" y="139179"/>
                  </a:lnTo>
                  <a:lnTo>
                    <a:pt x="2437430" y="139179"/>
                  </a:lnTo>
                  <a:lnTo>
                    <a:pt x="2443401" y="176757"/>
                  </a:lnTo>
                  <a:cubicBezTo>
                    <a:pt x="2472763" y="157986"/>
                    <a:pt x="2504407" y="142909"/>
                    <a:pt x="2537527" y="131872"/>
                  </a:cubicBezTo>
                  <a:close/>
                  <a:moveTo>
                    <a:pt x="2905249" y="364996"/>
                  </a:moveTo>
                  <a:cubicBezTo>
                    <a:pt x="2905249" y="440501"/>
                    <a:pt x="2870127" y="485386"/>
                    <a:pt x="2786889" y="485386"/>
                  </a:cubicBezTo>
                  <a:cubicBezTo>
                    <a:pt x="2754683" y="485143"/>
                    <a:pt x="2722547" y="481764"/>
                    <a:pt x="2691007" y="475296"/>
                  </a:cubicBezTo>
                  <a:lnTo>
                    <a:pt x="2691007" y="614474"/>
                  </a:lnTo>
                  <a:lnTo>
                    <a:pt x="2601448" y="627696"/>
                  </a:lnTo>
                  <a:lnTo>
                    <a:pt x="2601448" y="139179"/>
                  </a:lnTo>
                  <a:lnTo>
                    <a:pt x="2671691" y="139179"/>
                  </a:lnTo>
                  <a:lnTo>
                    <a:pt x="2680471" y="167710"/>
                  </a:lnTo>
                  <a:cubicBezTo>
                    <a:pt x="2713696" y="144705"/>
                    <a:pt x="2753383" y="132542"/>
                    <a:pt x="2793914" y="132916"/>
                  </a:cubicBezTo>
                  <a:cubicBezTo>
                    <a:pt x="2864157" y="132916"/>
                    <a:pt x="2904195" y="173626"/>
                    <a:pt x="2904195" y="251218"/>
                  </a:cubicBezTo>
                  <a:close/>
                  <a:moveTo>
                    <a:pt x="2691007" y="403271"/>
                  </a:moveTo>
                  <a:cubicBezTo>
                    <a:pt x="2717244" y="408820"/>
                    <a:pt x="2743936" y="411851"/>
                    <a:pt x="2770733" y="412317"/>
                  </a:cubicBezTo>
                  <a:cubicBezTo>
                    <a:pt x="2803045" y="412317"/>
                    <a:pt x="2815689" y="397703"/>
                    <a:pt x="2815689" y="367084"/>
                  </a:cubicBezTo>
                  <a:lnTo>
                    <a:pt x="2815689" y="247390"/>
                  </a:lnTo>
                  <a:cubicBezTo>
                    <a:pt x="2815689" y="219555"/>
                    <a:pt x="2804450" y="204245"/>
                    <a:pt x="2771436" y="204245"/>
                  </a:cubicBezTo>
                  <a:cubicBezTo>
                    <a:pt x="2741899" y="205175"/>
                    <a:pt x="2713555" y="215966"/>
                    <a:pt x="2691007" y="2348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Waypoint">
  <p:cSld name="Splash - Nomad_2_1_1">
    <p:bg>
      <p:bgPr>
        <a:solidFill>
          <a:srgbClr val="000000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7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" name="Google Shape;795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137"/>
          <p:cNvGrpSpPr/>
          <p:nvPr/>
        </p:nvGrpSpPr>
        <p:grpSpPr>
          <a:xfrm>
            <a:off x="2459938" y="2085023"/>
            <a:ext cx="4224124" cy="973454"/>
            <a:chOff x="6376643" y="5515995"/>
            <a:chExt cx="11636705" cy="2679478"/>
          </a:xfrm>
        </p:grpSpPr>
        <p:sp>
          <p:nvSpPr>
            <p:cNvPr id="797" name="Google Shape;797;p137"/>
            <p:cNvSpPr/>
            <p:nvPr/>
          </p:nvSpPr>
          <p:spPr>
            <a:xfrm>
              <a:off x="9957493" y="6341066"/>
              <a:ext cx="1949025" cy="1405794"/>
            </a:xfrm>
            <a:custGeom>
              <a:rect b="b" l="l" r="r" t="t"/>
              <a:pathLst>
                <a:path extrusionOk="0" h="1405794" w="1949025">
                  <a:moveTo>
                    <a:pt x="1411898" y="1087896"/>
                  </a:moveTo>
                  <a:lnTo>
                    <a:pt x="1682577" y="0"/>
                  </a:lnTo>
                  <a:lnTo>
                    <a:pt x="1949026" y="0"/>
                  </a:lnTo>
                  <a:lnTo>
                    <a:pt x="1597285" y="1405794"/>
                  </a:lnTo>
                  <a:lnTo>
                    <a:pt x="1234970" y="1405794"/>
                  </a:lnTo>
                  <a:lnTo>
                    <a:pt x="974865" y="275721"/>
                  </a:lnTo>
                  <a:lnTo>
                    <a:pt x="714760" y="1405794"/>
                  </a:lnTo>
                  <a:lnTo>
                    <a:pt x="352446" y="1405794"/>
                  </a:lnTo>
                  <a:lnTo>
                    <a:pt x="0" y="1743"/>
                  </a:lnTo>
                  <a:lnTo>
                    <a:pt x="266449" y="1743"/>
                  </a:lnTo>
                  <a:lnTo>
                    <a:pt x="537127" y="1089639"/>
                  </a:lnTo>
                  <a:lnTo>
                    <a:pt x="795118" y="1743"/>
                  </a:lnTo>
                  <a:lnTo>
                    <a:pt x="1153203" y="17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37"/>
            <p:cNvSpPr/>
            <p:nvPr/>
          </p:nvSpPr>
          <p:spPr>
            <a:xfrm>
              <a:off x="11897355" y="6697308"/>
              <a:ext cx="813092" cy="1070467"/>
            </a:xfrm>
            <a:custGeom>
              <a:rect b="b" l="l" r="r" t="t"/>
              <a:pathLst>
                <a:path extrusionOk="0" h="1070467" w="813092">
                  <a:moveTo>
                    <a:pt x="810626" y="1049553"/>
                  </a:moveTo>
                  <a:lnTo>
                    <a:pt x="599158" y="1049553"/>
                  </a:lnTo>
                  <a:lnTo>
                    <a:pt x="580126" y="979838"/>
                  </a:lnTo>
                  <a:cubicBezTo>
                    <a:pt x="488067" y="1038876"/>
                    <a:pt x="380747" y="1070349"/>
                    <a:pt x="271031" y="1070467"/>
                  </a:cubicBezTo>
                  <a:cubicBezTo>
                    <a:pt x="81063" y="1070467"/>
                    <a:pt x="0" y="941844"/>
                    <a:pt x="0" y="764769"/>
                  </a:cubicBezTo>
                  <a:cubicBezTo>
                    <a:pt x="0" y="555625"/>
                    <a:pt x="91988" y="475802"/>
                    <a:pt x="302751" y="475802"/>
                  </a:cubicBezTo>
                  <a:lnTo>
                    <a:pt x="552283" y="475802"/>
                  </a:lnTo>
                  <a:lnTo>
                    <a:pt x="552283" y="367047"/>
                  </a:lnTo>
                  <a:cubicBezTo>
                    <a:pt x="552283" y="253064"/>
                    <a:pt x="520210" y="212978"/>
                    <a:pt x="354208" y="212978"/>
                  </a:cubicBezTo>
                  <a:cubicBezTo>
                    <a:pt x="257391" y="214097"/>
                    <a:pt x="160927" y="224721"/>
                    <a:pt x="66260" y="244698"/>
                  </a:cubicBezTo>
                  <a:lnTo>
                    <a:pt x="34187" y="48452"/>
                  </a:lnTo>
                  <a:cubicBezTo>
                    <a:pt x="150177" y="16864"/>
                    <a:pt x="269868" y="572"/>
                    <a:pt x="390158" y="0"/>
                  </a:cubicBezTo>
                  <a:cubicBezTo>
                    <a:pt x="716523" y="0"/>
                    <a:pt x="813093" y="113983"/>
                    <a:pt x="813093" y="371230"/>
                  </a:cubicBezTo>
                  <a:close/>
                  <a:moveTo>
                    <a:pt x="550520" y="661591"/>
                  </a:moveTo>
                  <a:lnTo>
                    <a:pt x="358790" y="661591"/>
                  </a:lnTo>
                  <a:cubicBezTo>
                    <a:pt x="273498" y="661591"/>
                    <a:pt x="249884" y="684946"/>
                    <a:pt x="249884" y="763026"/>
                  </a:cubicBezTo>
                  <a:cubicBezTo>
                    <a:pt x="249884" y="834484"/>
                    <a:pt x="273498" y="867598"/>
                    <a:pt x="355618" y="867598"/>
                  </a:cubicBezTo>
                  <a:cubicBezTo>
                    <a:pt x="424380" y="866674"/>
                    <a:pt x="491803" y="848569"/>
                    <a:pt x="551578" y="8149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37"/>
            <p:cNvSpPr/>
            <p:nvPr/>
          </p:nvSpPr>
          <p:spPr>
            <a:xfrm>
              <a:off x="12761199" y="6718571"/>
              <a:ext cx="1008347" cy="1443788"/>
            </a:xfrm>
            <a:custGeom>
              <a:rect b="b" l="l" r="r" t="t"/>
              <a:pathLst>
                <a:path extrusionOk="0" h="1443788" w="1008347">
                  <a:moveTo>
                    <a:pt x="675639" y="1028290"/>
                  </a:moveTo>
                  <a:lnTo>
                    <a:pt x="537128" y="1443789"/>
                  </a:lnTo>
                  <a:lnTo>
                    <a:pt x="290416" y="1443789"/>
                  </a:lnTo>
                  <a:lnTo>
                    <a:pt x="419763" y="1028290"/>
                  </a:lnTo>
                  <a:lnTo>
                    <a:pt x="328128" y="1028290"/>
                  </a:lnTo>
                  <a:lnTo>
                    <a:pt x="0" y="0"/>
                  </a:lnTo>
                  <a:lnTo>
                    <a:pt x="266450" y="0"/>
                  </a:lnTo>
                  <a:lnTo>
                    <a:pt x="502940" y="780106"/>
                  </a:lnTo>
                  <a:lnTo>
                    <a:pt x="741899" y="0"/>
                  </a:lnTo>
                  <a:lnTo>
                    <a:pt x="10083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37"/>
            <p:cNvSpPr/>
            <p:nvPr/>
          </p:nvSpPr>
          <p:spPr>
            <a:xfrm>
              <a:off x="13833341" y="6697306"/>
              <a:ext cx="880409" cy="1498167"/>
            </a:xfrm>
            <a:custGeom>
              <a:rect b="b" l="l" r="r" t="t"/>
              <a:pathLst>
                <a:path extrusionOk="0" h="1498167" w="880409">
                  <a:moveTo>
                    <a:pt x="880410" y="706559"/>
                  </a:moveTo>
                  <a:cubicBezTo>
                    <a:pt x="880410" y="934177"/>
                    <a:pt x="778200" y="1069074"/>
                    <a:pt x="537127" y="1069074"/>
                  </a:cubicBezTo>
                  <a:cubicBezTo>
                    <a:pt x="444011" y="1068227"/>
                    <a:pt x="351247" y="1058304"/>
                    <a:pt x="260105" y="1039446"/>
                  </a:cubicBezTo>
                  <a:lnTo>
                    <a:pt x="260105" y="1463311"/>
                  </a:lnTo>
                  <a:lnTo>
                    <a:pt x="0" y="1498168"/>
                  </a:lnTo>
                  <a:lnTo>
                    <a:pt x="0" y="21264"/>
                  </a:lnTo>
                  <a:lnTo>
                    <a:pt x="206886" y="21264"/>
                  </a:lnTo>
                  <a:lnTo>
                    <a:pt x="232262" y="107711"/>
                  </a:lnTo>
                  <a:cubicBezTo>
                    <a:pt x="327034" y="37529"/>
                    <a:pt x="442319" y="-274"/>
                    <a:pt x="560741" y="1"/>
                  </a:cubicBezTo>
                  <a:cubicBezTo>
                    <a:pt x="769742" y="1"/>
                    <a:pt x="880410" y="122351"/>
                    <a:pt x="880410" y="356592"/>
                  </a:cubicBezTo>
                  <a:close/>
                  <a:moveTo>
                    <a:pt x="261867" y="822285"/>
                  </a:moveTo>
                  <a:cubicBezTo>
                    <a:pt x="337431" y="839180"/>
                    <a:pt x="414547" y="848407"/>
                    <a:pt x="492014" y="849822"/>
                  </a:cubicBezTo>
                  <a:cubicBezTo>
                    <a:pt x="585765" y="849822"/>
                    <a:pt x="622067" y="805553"/>
                    <a:pt x="622067" y="712833"/>
                  </a:cubicBezTo>
                  <a:lnTo>
                    <a:pt x="622067" y="349969"/>
                  </a:lnTo>
                  <a:cubicBezTo>
                    <a:pt x="622067" y="265614"/>
                    <a:pt x="589994" y="219254"/>
                    <a:pt x="494129" y="219254"/>
                  </a:cubicBezTo>
                  <a:cubicBezTo>
                    <a:pt x="408026" y="222265"/>
                    <a:pt x="325801" y="255223"/>
                    <a:pt x="261867" y="3123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37"/>
            <p:cNvSpPr/>
            <p:nvPr/>
          </p:nvSpPr>
          <p:spPr>
            <a:xfrm>
              <a:off x="14837458" y="6697308"/>
              <a:ext cx="903671" cy="1069072"/>
            </a:xfrm>
            <a:custGeom>
              <a:rect b="b" l="l" r="r" t="t"/>
              <a:pathLst>
                <a:path extrusionOk="0" h="1069072" w="903671">
                  <a:moveTo>
                    <a:pt x="451836" y="1069073"/>
                  </a:moveTo>
                  <a:cubicBezTo>
                    <a:pt x="95865" y="1069073"/>
                    <a:pt x="0" y="874918"/>
                    <a:pt x="0" y="664380"/>
                  </a:cubicBezTo>
                  <a:lnTo>
                    <a:pt x="0" y="405042"/>
                  </a:lnTo>
                  <a:cubicBezTo>
                    <a:pt x="0" y="195898"/>
                    <a:pt x="95865" y="0"/>
                    <a:pt x="451836" y="0"/>
                  </a:cubicBezTo>
                  <a:cubicBezTo>
                    <a:pt x="807806" y="0"/>
                    <a:pt x="903672" y="194155"/>
                    <a:pt x="903672" y="405042"/>
                  </a:cubicBezTo>
                  <a:lnTo>
                    <a:pt x="903672" y="666123"/>
                  </a:lnTo>
                  <a:cubicBezTo>
                    <a:pt x="903672" y="875266"/>
                    <a:pt x="808511" y="1069073"/>
                    <a:pt x="451836" y="1069073"/>
                  </a:cubicBezTo>
                  <a:close/>
                  <a:moveTo>
                    <a:pt x="451836" y="219252"/>
                  </a:moveTo>
                  <a:cubicBezTo>
                    <a:pt x="313324" y="219252"/>
                    <a:pt x="260105" y="280601"/>
                    <a:pt x="260105" y="396327"/>
                  </a:cubicBezTo>
                  <a:lnTo>
                    <a:pt x="260105" y="672746"/>
                  </a:lnTo>
                  <a:cubicBezTo>
                    <a:pt x="260105" y="788820"/>
                    <a:pt x="313324" y="849821"/>
                    <a:pt x="451836" y="849821"/>
                  </a:cubicBezTo>
                  <a:cubicBezTo>
                    <a:pt x="590347" y="849821"/>
                    <a:pt x="643567" y="788820"/>
                    <a:pt x="643567" y="672746"/>
                  </a:cubicBezTo>
                  <a:lnTo>
                    <a:pt x="643567" y="396327"/>
                  </a:lnTo>
                  <a:cubicBezTo>
                    <a:pt x="643567" y="280601"/>
                    <a:pt x="590347" y="219252"/>
                    <a:pt x="451836" y="219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37"/>
            <p:cNvSpPr/>
            <p:nvPr/>
          </p:nvSpPr>
          <p:spPr>
            <a:xfrm>
              <a:off x="15898673" y="6275883"/>
              <a:ext cx="260104" cy="1470977"/>
            </a:xfrm>
            <a:custGeom>
              <a:rect b="b" l="l" r="r" t="t"/>
              <a:pathLst>
                <a:path extrusionOk="0" h="1470977" w="260104">
                  <a:moveTo>
                    <a:pt x="0" y="296984"/>
                  </a:moveTo>
                  <a:lnTo>
                    <a:pt x="0" y="0"/>
                  </a:lnTo>
                  <a:lnTo>
                    <a:pt x="260104" y="0"/>
                  </a:lnTo>
                  <a:lnTo>
                    <a:pt x="260104" y="296984"/>
                  </a:lnTo>
                  <a:close/>
                  <a:moveTo>
                    <a:pt x="0" y="1469235"/>
                  </a:moveTo>
                  <a:lnTo>
                    <a:pt x="0" y="442688"/>
                  </a:lnTo>
                  <a:lnTo>
                    <a:pt x="260104" y="442688"/>
                  </a:lnTo>
                  <a:lnTo>
                    <a:pt x="260104" y="1470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37"/>
            <p:cNvSpPr/>
            <p:nvPr/>
          </p:nvSpPr>
          <p:spPr>
            <a:xfrm>
              <a:off x="16372008" y="6698005"/>
              <a:ext cx="875828" cy="1048855"/>
            </a:xfrm>
            <a:custGeom>
              <a:rect b="b" l="l" r="r" t="t"/>
              <a:pathLst>
                <a:path extrusionOk="0" h="1048855" w="875828">
                  <a:moveTo>
                    <a:pt x="613256" y="1048856"/>
                  </a:moveTo>
                  <a:lnTo>
                    <a:pt x="613256" y="330447"/>
                  </a:lnTo>
                  <a:cubicBezTo>
                    <a:pt x="613256" y="275721"/>
                    <a:pt x="589994" y="248184"/>
                    <a:pt x="530079" y="248184"/>
                  </a:cubicBezTo>
                  <a:cubicBezTo>
                    <a:pt x="470163" y="248184"/>
                    <a:pt x="353856" y="286178"/>
                    <a:pt x="259400" y="334630"/>
                  </a:cubicBezTo>
                  <a:lnTo>
                    <a:pt x="259400" y="1048856"/>
                  </a:lnTo>
                  <a:lnTo>
                    <a:pt x="0" y="1048856"/>
                  </a:lnTo>
                  <a:lnTo>
                    <a:pt x="0" y="20566"/>
                  </a:lnTo>
                  <a:lnTo>
                    <a:pt x="198427" y="20566"/>
                  </a:lnTo>
                  <a:lnTo>
                    <a:pt x="225565" y="107709"/>
                  </a:lnTo>
                  <a:cubicBezTo>
                    <a:pt x="355054" y="43485"/>
                    <a:pt x="496737" y="6794"/>
                    <a:pt x="641451" y="0"/>
                  </a:cubicBezTo>
                  <a:cubicBezTo>
                    <a:pt x="814150" y="0"/>
                    <a:pt x="875828" y="120258"/>
                    <a:pt x="875828" y="303607"/>
                  </a:cubicBezTo>
                  <a:lnTo>
                    <a:pt x="875828" y="1048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37"/>
            <p:cNvSpPr/>
            <p:nvPr/>
          </p:nvSpPr>
          <p:spPr>
            <a:xfrm>
              <a:off x="17331366" y="6428558"/>
              <a:ext cx="681982" cy="1337822"/>
            </a:xfrm>
            <a:custGeom>
              <a:rect b="b" l="l" r="r" t="t"/>
              <a:pathLst>
                <a:path extrusionOk="0" h="1337822" w="681982">
                  <a:moveTo>
                    <a:pt x="669294" y="1297737"/>
                  </a:moveTo>
                  <a:cubicBezTo>
                    <a:pt x="595986" y="1323235"/>
                    <a:pt x="518977" y="1336773"/>
                    <a:pt x="441262" y="1337823"/>
                  </a:cubicBezTo>
                  <a:cubicBezTo>
                    <a:pt x="251294" y="1337823"/>
                    <a:pt x="155429" y="1249285"/>
                    <a:pt x="155429" y="1065936"/>
                  </a:cubicBezTo>
                  <a:lnTo>
                    <a:pt x="155429" y="494625"/>
                  </a:lnTo>
                  <a:lnTo>
                    <a:pt x="0" y="494625"/>
                  </a:lnTo>
                  <a:lnTo>
                    <a:pt x="0" y="290013"/>
                  </a:lnTo>
                  <a:lnTo>
                    <a:pt x="155429" y="290013"/>
                  </a:lnTo>
                  <a:lnTo>
                    <a:pt x="155429" y="34857"/>
                  </a:lnTo>
                  <a:lnTo>
                    <a:pt x="415533" y="0"/>
                  </a:lnTo>
                  <a:lnTo>
                    <a:pt x="415533" y="290013"/>
                  </a:lnTo>
                  <a:lnTo>
                    <a:pt x="681983" y="290013"/>
                  </a:lnTo>
                  <a:lnTo>
                    <a:pt x="665065" y="494625"/>
                  </a:lnTo>
                  <a:lnTo>
                    <a:pt x="415533" y="494625"/>
                  </a:lnTo>
                  <a:lnTo>
                    <a:pt x="415533" y="1032124"/>
                  </a:lnTo>
                  <a:cubicBezTo>
                    <a:pt x="409754" y="1076616"/>
                    <a:pt x="441544" y="1117305"/>
                    <a:pt x="486551" y="1123011"/>
                  </a:cubicBezTo>
                  <a:cubicBezTo>
                    <a:pt x="494093" y="1123966"/>
                    <a:pt x="501742" y="1123883"/>
                    <a:pt x="509284" y="1122753"/>
                  </a:cubicBezTo>
                  <a:cubicBezTo>
                    <a:pt x="553410" y="1121484"/>
                    <a:pt x="597149" y="1114332"/>
                    <a:pt x="639336" y="11014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37"/>
            <p:cNvSpPr/>
            <p:nvPr/>
          </p:nvSpPr>
          <p:spPr>
            <a:xfrm>
              <a:off x="8560397" y="6110311"/>
              <a:ext cx="726743" cy="622551"/>
            </a:xfrm>
            <a:custGeom>
              <a:rect b="b" l="l" r="r" t="t"/>
              <a:pathLst>
                <a:path extrusionOk="0" h="622551" w="726743">
                  <a:moveTo>
                    <a:pt x="726744" y="0"/>
                  </a:moveTo>
                  <a:lnTo>
                    <a:pt x="363372" y="622551"/>
                  </a:lnTo>
                  <a:lnTo>
                    <a:pt x="0" y="0"/>
                  </a:lnTo>
                  <a:lnTo>
                    <a:pt x="726744" y="0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37"/>
            <p:cNvSpPr/>
            <p:nvPr/>
          </p:nvSpPr>
          <p:spPr>
            <a:xfrm>
              <a:off x="6376643" y="6110311"/>
              <a:ext cx="2425532" cy="1869744"/>
            </a:xfrm>
            <a:custGeom>
              <a:rect b="b" l="l" r="r" t="t"/>
              <a:pathLst>
                <a:path extrusionOk="0" h="1869744" w="2425532">
                  <a:moveTo>
                    <a:pt x="970284" y="415499"/>
                  </a:moveTo>
                  <a:lnTo>
                    <a:pt x="727801" y="415499"/>
                  </a:lnTo>
                  <a:lnTo>
                    <a:pt x="1334008" y="1454246"/>
                  </a:lnTo>
                  <a:lnTo>
                    <a:pt x="1091525" y="1869745"/>
                  </a:lnTo>
                  <a:lnTo>
                    <a:pt x="0" y="0"/>
                  </a:lnTo>
                  <a:lnTo>
                    <a:pt x="1212766" y="0"/>
                  </a:lnTo>
                  <a:lnTo>
                    <a:pt x="1819326" y="1038399"/>
                  </a:lnTo>
                  <a:lnTo>
                    <a:pt x="1940567" y="830998"/>
                  </a:lnTo>
                  <a:lnTo>
                    <a:pt x="1455249" y="0"/>
                  </a:lnTo>
                  <a:lnTo>
                    <a:pt x="1940567" y="0"/>
                  </a:lnTo>
                  <a:lnTo>
                    <a:pt x="2183050" y="415499"/>
                  </a:lnTo>
                  <a:lnTo>
                    <a:pt x="2425533" y="830998"/>
                  </a:lnTo>
                  <a:lnTo>
                    <a:pt x="1819326" y="1869745"/>
                  </a:lnTo>
                  <a:lnTo>
                    <a:pt x="970284" y="415499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37"/>
            <p:cNvSpPr/>
            <p:nvPr/>
          </p:nvSpPr>
          <p:spPr>
            <a:xfrm>
              <a:off x="9961722" y="5515995"/>
              <a:ext cx="2917546" cy="628825"/>
            </a:xfrm>
            <a:custGeom>
              <a:rect b="b" l="l" r="r" t="t"/>
              <a:pathLst>
                <a:path extrusionOk="0" h="628825" w="2917546">
                  <a:moveTo>
                    <a:pt x="275613" y="480333"/>
                  </a:moveTo>
                  <a:lnTo>
                    <a:pt x="275613" y="283041"/>
                  </a:lnTo>
                  <a:lnTo>
                    <a:pt x="93046" y="283041"/>
                  </a:lnTo>
                  <a:lnTo>
                    <a:pt x="93046" y="480333"/>
                  </a:lnTo>
                  <a:lnTo>
                    <a:pt x="0" y="480333"/>
                  </a:lnTo>
                  <a:lnTo>
                    <a:pt x="0" y="6623"/>
                  </a:lnTo>
                  <a:lnTo>
                    <a:pt x="93046" y="6623"/>
                  </a:lnTo>
                  <a:lnTo>
                    <a:pt x="93046" y="205309"/>
                  </a:lnTo>
                  <a:lnTo>
                    <a:pt x="275613" y="205309"/>
                  </a:lnTo>
                  <a:lnTo>
                    <a:pt x="275613" y="6623"/>
                  </a:lnTo>
                  <a:lnTo>
                    <a:pt x="368658" y="6623"/>
                  </a:lnTo>
                  <a:lnTo>
                    <a:pt x="368658" y="480333"/>
                  </a:lnTo>
                  <a:close/>
                  <a:moveTo>
                    <a:pt x="709826" y="480333"/>
                  </a:moveTo>
                  <a:lnTo>
                    <a:pt x="635812" y="480333"/>
                  </a:lnTo>
                  <a:lnTo>
                    <a:pt x="629468" y="456979"/>
                  </a:lnTo>
                  <a:cubicBezTo>
                    <a:pt x="597748" y="476558"/>
                    <a:pt x="561129" y="487057"/>
                    <a:pt x="523735" y="487305"/>
                  </a:cubicBezTo>
                  <a:cubicBezTo>
                    <a:pt x="457827" y="487305"/>
                    <a:pt x="429984" y="444430"/>
                    <a:pt x="429984" y="385522"/>
                  </a:cubicBezTo>
                  <a:cubicBezTo>
                    <a:pt x="429984" y="315807"/>
                    <a:pt x="461704" y="289315"/>
                    <a:pt x="535718" y="289315"/>
                  </a:cubicBezTo>
                  <a:lnTo>
                    <a:pt x="622067" y="289315"/>
                  </a:lnTo>
                  <a:lnTo>
                    <a:pt x="622067" y="254458"/>
                  </a:lnTo>
                  <a:cubicBezTo>
                    <a:pt x="622067" y="216464"/>
                    <a:pt x="611141" y="203218"/>
                    <a:pt x="551578" y="203218"/>
                  </a:cubicBezTo>
                  <a:cubicBezTo>
                    <a:pt x="518201" y="203558"/>
                    <a:pt x="484895" y="207060"/>
                    <a:pt x="452188" y="213675"/>
                  </a:cubicBezTo>
                  <a:lnTo>
                    <a:pt x="440910" y="148492"/>
                  </a:lnTo>
                  <a:cubicBezTo>
                    <a:pt x="481159" y="137866"/>
                    <a:pt x="522607" y="132361"/>
                    <a:pt x="564266" y="132109"/>
                  </a:cubicBezTo>
                  <a:cubicBezTo>
                    <a:pt x="677401" y="132109"/>
                    <a:pt x="710531" y="170104"/>
                    <a:pt x="710531" y="255852"/>
                  </a:cubicBezTo>
                  <a:close/>
                  <a:moveTo>
                    <a:pt x="619600" y="351013"/>
                  </a:moveTo>
                  <a:lnTo>
                    <a:pt x="553340" y="351013"/>
                  </a:lnTo>
                  <a:cubicBezTo>
                    <a:pt x="523735" y="351013"/>
                    <a:pt x="515628" y="358681"/>
                    <a:pt x="515628" y="385870"/>
                  </a:cubicBezTo>
                  <a:cubicBezTo>
                    <a:pt x="515628" y="413059"/>
                    <a:pt x="523735" y="420727"/>
                    <a:pt x="550873" y="420727"/>
                  </a:cubicBezTo>
                  <a:cubicBezTo>
                    <a:pt x="574522" y="420428"/>
                    <a:pt x="597748" y="414446"/>
                    <a:pt x="618542" y="403299"/>
                  </a:cubicBezTo>
                  <a:close/>
                  <a:moveTo>
                    <a:pt x="898737" y="488002"/>
                  </a:moveTo>
                  <a:cubicBezTo>
                    <a:pt x="856620" y="487434"/>
                    <a:pt x="814820" y="480741"/>
                    <a:pt x="774676" y="468133"/>
                  </a:cubicBezTo>
                  <a:lnTo>
                    <a:pt x="787012" y="402950"/>
                  </a:lnTo>
                  <a:cubicBezTo>
                    <a:pt x="821481" y="412250"/>
                    <a:pt x="857007" y="417169"/>
                    <a:pt x="892746" y="417590"/>
                  </a:cubicBezTo>
                  <a:cubicBezTo>
                    <a:pt x="932572" y="417590"/>
                    <a:pt x="938564" y="409225"/>
                    <a:pt x="938564" y="382733"/>
                  </a:cubicBezTo>
                  <a:cubicBezTo>
                    <a:pt x="938564" y="356241"/>
                    <a:pt x="933982" y="351013"/>
                    <a:pt x="875828" y="337767"/>
                  </a:cubicBezTo>
                  <a:cubicBezTo>
                    <a:pt x="787717" y="317550"/>
                    <a:pt x="777496" y="296287"/>
                    <a:pt x="777496" y="230407"/>
                  </a:cubicBezTo>
                  <a:cubicBezTo>
                    <a:pt x="777496" y="164526"/>
                    <a:pt x="809216" y="131412"/>
                    <a:pt x="912130" y="131412"/>
                  </a:cubicBezTo>
                  <a:cubicBezTo>
                    <a:pt x="948432" y="131412"/>
                    <a:pt x="984628" y="135505"/>
                    <a:pt x="1019978" y="143612"/>
                  </a:cubicBezTo>
                  <a:lnTo>
                    <a:pt x="1010815" y="213327"/>
                  </a:lnTo>
                  <a:cubicBezTo>
                    <a:pt x="978214" y="207628"/>
                    <a:pt x="945225" y="204365"/>
                    <a:pt x="912130" y="203567"/>
                  </a:cubicBezTo>
                  <a:cubicBezTo>
                    <a:pt x="872656" y="203567"/>
                    <a:pt x="866312" y="211932"/>
                    <a:pt x="866312" y="232847"/>
                  </a:cubicBezTo>
                  <a:cubicBezTo>
                    <a:pt x="866312" y="260384"/>
                    <a:pt x="868427" y="262475"/>
                    <a:pt x="917064" y="274327"/>
                  </a:cubicBezTo>
                  <a:cubicBezTo>
                    <a:pt x="1017511" y="299424"/>
                    <a:pt x="1027027" y="312321"/>
                    <a:pt x="1027027" y="382384"/>
                  </a:cubicBezTo>
                  <a:cubicBezTo>
                    <a:pt x="1027027" y="452448"/>
                    <a:pt x="1007290" y="488002"/>
                    <a:pt x="898737" y="488002"/>
                  </a:cubicBezTo>
                  <a:close/>
                  <a:moveTo>
                    <a:pt x="1311099" y="481031"/>
                  </a:moveTo>
                  <a:lnTo>
                    <a:pt x="1311099" y="241561"/>
                  </a:lnTo>
                  <a:cubicBezTo>
                    <a:pt x="1311099" y="223435"/>
                    <a:pt x="1302993" y="214372"/>
                    <a:pt x="1282198" y="214372"/>
                  </a:cubicBezTo>
                  <a:cubicBezTo>
                    <a:pt x="1249386" y="217839"/>
                    <a:pt x="1217560" y="227545"/>
                    <a:pt x="1188448" y="242955"/>
                  </a:cubicBezTo>
                  <a:lnTo>
                    <a:pt x="1188448" y="480333"/>
                  </a:lnTo>
                  <a:lnTo>
                    <a:pt x="1098574" y="480333"/>
                  </a:lnTo>
                  <a:lnTo>
                    <a:pt x="1098574" y="0"/>
                  </a:lnTo>
                  <a:lnTo>
                    <a:pt x="1188448" y="13246"/>
                  </a:lnTo>
                  <a:lnTo>
                    <a:pt x="1188448" y="164526"/>
                  </a:lnTo>
                  <a:cubicBezTo>
                    <a:pt x="1229472" y="144600"/>
                    <a:pt x="1274233" y="133324"/>
                    <a:pt x="1319910" y="131412"/>
                  </a:cubicBezTo>
                  <a:cubicBezTo>
                    <a:pt x="1379825" y="131412"/>
                    <a:pt x="1401325" y="171498"/>
                    <a:pt x="1401325" y="232498"/>
                  </a:cubicBezTo>
                  <a:lnTo>
                    <a:pt x="1401325" y="480333"/>
                  </a:lnTo>
                  <a:close/>
                  <a:moveTo>
                    <a:pt x="1477101" y="90978"/>
                  </a:moveTo>
                  <a:lnTo>
                    <a:pt x="1477101" y="6623"/>
                  </a:lnTo>
                  <a:lnTo>
                    <a:pt x="1566974" y="6623"/>
                  </a:lnTo>
                  <a:lnTo>
                    <a:pt x="1566974" y="90280"/>
                  </a:lnTo>
                  <a:close/>
                  <a:moveTo>
                    <a:pt x="1477101" y="481031"/>
                  </a:moveTo>
                  <a:lnTo>
                    <a:pt x="1477101" y="139429"/>
                  </a:lnTo>
                  <a:lnTo>
                    <a:pt x="1566974" y="139429"/>
                  </a:lnTo>
                  <a:lnTo>
                    <a:pt x="1566974" y="481031"/>
                  </a:lnTo>
                  <a:close/>
                  <a:moveTo>
                    <a:pt x="1638873" y="142218"/>
                  </a:moveTo>
                  <a:cubicBezTo>
                    <a:pt x="1638873" y="56469"/>
                    <a:pt x="1691388" y="6623"/>
                    <a:pt x="1815096" y="6623"/>
                  </a:cubicBezTo>
                  <a:cubicBezTo>
                    <a:pt x="1859928" y="6398"/>
                    <a:pt x="1904617" y="11311"/>
                    <a:pt x="1948321" y="21263"/>
                  </a:cubicBezTo>
                  <a:lnTo>
                    <a:pt x="1938100" y="97949"/>
                  </a:lnTo>
                  <a:cubicBezTo>
                    <a:pt x="1898414" y="90841"/>
                    <a:pt x="1858236" y="86878"/>
                    <a:pt x="1817916" y="86098"/>
                  </a:cubicBezTo>
                  <a:cubicBezTo>
                    <a:pt x="1753418" y="86098"/>
                    <a:pt x="1732976" y="107012"/>
                    <a:pt x="1732976" y="155812"/>
                  </a:cubicBezTo>
                  <a:lnTo>
                    <a:pt x="1732976" y="336373"/>
                  </a:lnTo>
                  <a:cubicBezTo>
                    <a:pt x="1732976" y="386219"/>
                    <a:pt x="1753418" y="406087"/>
                    <a:pt x="1817916" y="406087"/>
                  </a:cubicBezTo>
                  <a:cubicBezTo>
                    <a:pt x="1858236" y="405307"/>
                    <a:pt x="1898414" y="401343"/>
                    <a:pt x="1938100" y="394236"/>
                  </a:cubicBezTo>
                  <a:lnTo>
                    <a:pt x="1948321" y="470573"/>
                  </a:lnTo>
                  <a:cubicBezTo>
                    <a:pt x="1904582" y="481076"/>
                    <a:pt x="1859751" y="486343"/>
                    <a:pt x="1814744" y="486259"/>
                  </a:cubicBezTo>
                  <a:cubicBezTo>
                    <a:pt x="1692093" y="486259"/>
                    <a:pt x="1638521" y="436413"/>
                    <a:pt x="1638521" y="350664"/>
                  </a:cubicBezTo>
                  <a:close/>
                  <a:moveTo>
                    <a:pt x="2146748" y="488002"/>
                  </a:moveTo>
                  <a:cubicBezTo>
                    <a:pt x="2023392" y="488002"/>
                    <a:pt x="1990262" y="423516"/>
                    <a:pt x="1990262" y="353104"/>
                  </a:cubicBezTo>
                  <a:lnTo>
                    <a:pt x="1990262" y="266310"/>
                  </a:lnTo>
                  <a:cubicBezTo>
                    <a:pt x="1990262" y="196595"/>
                    <a:pt x="2023392" y="131412"/>
                    <a:pt x="2146748" y="131412"/>
                  </a:cubicBezTo>
                  <a:cubicBezTo>
                    <a:pt x="2270104" y="131412"/>
                    <a:pt x="2303586" y="196247"/>
                    <a:pt x="2303586" y="266310"/>
                  </a:cubicBezTo>
                  <a:lnTo>
                    <a:pt x="2303586" y="352407"/>
                  </a:lnTo>
                  <a:cubicBezTo>
                    <a:pt x="2303586" y="422819"/>
                    <a:pt x="2270104" y="488002"/>
                    <a:pt x="2146748" y="488002"/>
                  </a:cubicBezTo>
                  <a:close/>
                  <a:moveTo>
                    <a:pt x="2146748" y="205309"/>
                  </a:moveTo>
                  <a:cubicBezTo>
                    <a:pt x="2098815" y="205309"/>
                    <a:pt x="2080488" y="225527"/>
                    <a:pt x="2080488" y="264218"/>
                  </a:cubicBezTo>
                  <a:lnTo>
                    <a:pt x="2080488" y="355893"/>
                  </a:lnTo>
                  <a:cubicBezTo>
                    <a:pt x="2080488" y="394584"/>
                    <a:pt x="2098815" y="414802"/>
                    <a:pt x="2146748" y="414802"/>
                  </a:cubicBezTo>
                  <a:cubicBezTo>
                    <a:pt x="2194681" y="414802"/>
                    <a:pt x="2213360" y="394584"/>
                    <a:pt x="2213360" y="355893"/>
                  </a:cubicBezTo>
                  <a:lnTo>
                    <a:pt x="2213360" y="263521"/>
                  </a:lnTo>
                  <a:cubicBezTo>
                    <a:pt x="2213360" y="224829"/>
                    <a:pt x="2195033" y="204612"/>
                    <a:pt x="2146748" y="204612"/>
                  </a:cubicBezTo>
                  <a:close/>
                  <a:moveTo>
                    <a:pt x="2557347" y="209144"/>
                  </a:moveTo>
                  <a:cubicBezTo>
                    <a:pt x="2524217" y="223189"/>
                    <a:pt x="2492251" y="239858"/>
                    <a:pt x="2461835" y="258990"/>
                  </a:cubicBezTo>
                  <a:lnTo>
                    <a:pt x="2461835" y="479288"/>
                  </a:lnTo>
                  <a:lnTo>
                    <a:pt x="2371256" y="479288"/>
                  </a:lnTo>
                  <a:lnTo>
                    <a:pt x="2371256" y="139429"/>
                  </a:lnTo>
                  <a:lnTo>
                    <a:pt x="2447032" y="139429"/>
                  </a:lnTo>
                  <a:lnTo>
                    <a:pt x="2453024" y="177075"/>
                  </a:lnTo>
                  <a:cubicBezTo>
                    <a:pt x="2482488" y="158081"/>
                    <a:pt x="2514208" y="142745"/>
                    <a:pt x="2547479" y="131412"/>
                  </a:cubicBezTo>
                  <a:close/>
                  <a:moveTo>
                    <a:pt x="2917547" y="365653"/>
                  </a:moveTo>
                  <a:cubicBezTo>
                    <a:pt x="2917547" y="441293"/>
                    <a:pt x="2882302" y="486259"/>
                    <a:pt x="2798420" y="486259"/>
                  </a:cubicBezTo>
                  <a:cubicBezTo>
                    <a:pt x="2766207" y="486033"/>
                    <a:pt x="2734099" y="482644"/>
                    <a:pt x="2702555" y="476151"/>
                  </a:cubicBezTo>
                  <a:lnTo>
                    <a:pt x="2702555" y="615580"/>
                  </a:lnTo>
                  <a:lnTo>
                    <a:pt x="2612329" y="628825"/>
                  </a:lnTo>
                  <a:lnTo>
                    <a:pt x="2612329" y="139429"/>
                  </a:lnTo>
                  <a:lnTo>
                    <a:pt x="2682818" y="139429"/>
                  </a:lnTo>
                  <a:lnTo>
                    <a:pt x="2691982" y="168012"/>
                  </a:lnTo>
                  <a:cubicBezTo>
                    <a:pt x="2725217" y="144971"/>
                    <a:pt x="2764903" y="132784"/>
                    <a:pt x="2805470" y="133155"/>
                  </a:cubicBezTo>
                  <a:cubicBezTo>
                    <a:pt x="2878073" y="133155"/>
                    <a:pt x="2916490" y="173938"/>
                    <a:pt x="2916490" y="251670"/>
                  </a:cubicBezTo>
                  <a:close/>
                  <a:moveTo>
                    <a:pt x="2702555" y="403996"/>
                  </a:moveTo>
                  <a:cubicBezTo>
                    <a:pt x="2728742" y="409535"/>
                    <a:pt x="2755422" y="412571"/>
                    <a:pt x="2782208" y="413059"/>
                  </a:cubicBezTo>
                  <a:cubicBezTo>
                    <a:pt x="2814633" y="413059"/>
                    <a:pt x="2827321" y="398419"/>
                    <a:pt x="2827321" y="367744"/>
                  </a:cubicBezTo>
                  <a:lnTo>
                    <a:pt x="2827321" y="247835"/>
                  </a:lnTo>
                  <a:cubicBezTo>
                    <a:pt x="2827321" y="219949"/>
                    <a:pt x="2816395" y="204612"/>
                    <a:pt x="2782912" y="204612"/>
                  </a:cubicBezTo>
                  <a:cubicBezTo>
                    <a:pt x="2753378" y="205485"/>
                    <a:pt x="2725041" y="216307"/>
                    <a:pt x="2702555" y="2352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Boundary">
  <p:cSld name="Splash - Nomad_2_1_1_1">
    <p:bg>
      <p:bgPr>
        <a:solidFill>
          <a:srgbClr val="000000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8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1" name="Google Shape;811;p138"/>
          <p:cNvGrpSpPr/>
          <p:nvPr/>
        </p:nvGrpSpPr>
        <p:grpSpPr>
          <a:xfrm>
            <a:off x="2555733" y="2072203"/>
            <a:ext cx="4032535" cy="999095"/>
            <a:chOff x="6784070" y="5511921"/>
            <a:chExt cx="10831412" cy="2687907"/>
          </a:xfrm>
        </p:grpSpPr>
        <p:sp>
          <p:nvSpPr>
            <p:cNvPr id="812" name="Google Shape;812;p138"/>
            <p:cNvSpPr/>
            <p:nvPr/>
          </p:nvSpPr>
          <p:spPr>
            <a:xfrm>
              <a:off x="9638255" y="6350386"/>
              <a:ext cx="987567" cy="1428614"/>
            </a:xfrm>
            <a:custGeom>
              <a:rect b="b" l="l" r="r" t="t"/>
              <a:pathLst>
                <a:path extrusionOk="0" h="1428614" w="987567">
                  <a:moveTo>
                    <a:pt x="780439" y="684729"/>
                  </a:moveTo>
                  <a:cubicBezTo>
                    <a:pt x="889658" y="637616"/>
                    <a:pt x="938788" y="571021"/>
                    <a:pt x="938788" y="453062"/>
                  </a:cubicBezTo>
                  <a:lnTo>
                    <a:pt x="938788" y="304285"/>
                  </a:lnTo>
                  <a:cubicBezTo>
                    <a:pt x="938788" y="111229"/>
                    <a:pt x="829570" y="0"/>
                    <a:pt x="560233" y="0"/>
                  </a:cubicBezTo>
                  <a:lnTo>
                    <a:pt x="0" y="0"/>
                  </a:lnTo>
                  <a:lnTo>
                    <a:pt x="0" y="1428615"/>
                  </a:lnTo>
                  <a:lnTo>
                    <a:pt x="598761" y="1428615"/>
                  </a:lnTo>
                  <a:cubicBezTo>
                    <a:pt x="857493" y="1428615"/>
                    <a:pt x="987566" y="1302154"/>
                    <a:pt x="987566" y="1100597"/>
                  </a:cubicBezTo>
                  <a:lnTo>
                    <a:pt x="987566" y="947215"/>
                  </a:lnTo>
                  <a:cubicBezTo>
                    <a:pt x="987919" y="808002"/>
                    <a:pt x="910865" y="711297"/>
                    <a:pt x="780439" y="684729"/>
                  </a:cubicBezTo>
                  <a:close/>
                  <a:moveTo>
                    <a:pt x="269336" y="224228"/>
                  </a:moveTo>
                  <a:lnTo>
                    <a:pt x="528069" y="224228"/>
                  </a:lnTo>
                  <a:cubicBezTo>
                    <a:pt x="626684" y="224228"/>
                    <a:pt x="669452" y="259652"/>
                    <a:pt x="669452" y="339708"/>
                  </a:cubicBezTo>
                  <a:lnTo>
                    <a:pt x="669452" y="465106"/>
                  </a:lnTo>
                  <a:cubicBezTo>
                    <a:pt x="669452" y="548350"/>
                    <a:pt x="631279" y="597942"/>
                    <a:pt x="526301" y="597942"/>
                  </a:cubicBezTo>
                  <a:lnTo>
                    <a:pt x="269336" y="597942"/>
                  </a:lnTo>
                  <a:close/>
                  <a:moveTo>
                    <a:pt x="718583" y="1066591"/>
                  </a:moveTo>
                  <a:cubicBezTo>
                    <a:pt x="718583" y="1172860"/>
                    <a:pt x="667331" y="1205803"/>
                    <a:pt x="545388" y="1205803"/>
                  </a:cubicBezTo>
                  <a:lnTo>
                    <a:pt x="269336" y="1205803"/>
                  </a:lnTo>
                  <a:lnTo>
                    <a:pt x="269336" y="816149"/>
                  </a:lnTo>
                  <a:lnTo>
                    <a:pt x="568716" y="816149"/>
                  </a:lnTo>
                  <a:cubicBezTo>
                    <a:pt x="674754" y="816149"/>
                    <a:pt x="718583" y="863262"/>
                    <a:pt x="718583" y="9596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38"/>
            <p:cNvSpPr/>
            <p:nvPr/>
          </p:nvSpPr>
          <p:spPr>
            <a:xfrm>
              <a:off x="10739635" y="6712410"/>
              <a:ext cx="906623" cy="1088552"/>
            </a:xfrm>
            <a:custGeom>
              <a:rect b="b" l="l" r="r" t="t"/>
              <a:pathLst>
                <a:path extrusionOk="0" h="1088552" w="906623">
                  <a:moveTo>
                    <a:pt x="453488" y="0"/>
                  </a:moveTo>
                  <a:cubicBezTo>
                    <a:pt x="96141" y="0"/>
                    <a:pt x="0" y="197307"/>
                    <a:pt x="0" y="411617"/>
                  </a:cubicBezTo>
                  <a:lnTo>
                    <a:pt x="0" y="676936"/>
                  </a:lnTo>
                  <a:cubicBezTo>
                    <a:pt x="0" y="889475"/>
                    <a:pt x="96141" y="1088553"/>
                    <a:pt x="453488" y="1088553"/>
                  </a:cubicBezTo>
                  <a:cubicBezTo>
                    <a:pt x="810836" y="1088553"/>
                    <a:pt x="906623" y="889475"/>
                    <a:pt x="906623" y="676936"/>
                  </a:cubicBezTo>
                  <a:lnTo>
                    <a:pt x="906623" y="411617"/>
                  </a:lnTo>
                  <a:cubicBezTo>
                    <a:pt x="906623" y="197307"/>
                    <a:pt x="810482" y="0"/>
                    <a:pt x="453488" y="0"/>
                  </a:cubicBezTo>
                  <a:close/>
                  <a:moveTo>
                    <a:pt x="645770" y="683666"/>
                  </a:moveTo>
                  <a:cubicBezTo>
                    <a:pt x="645770" y="801626"/>
                    <a:pt x="592398" y="863970"/>
                    <a:pt x="453488" y="863970"/>
                  </a:cubicBezTo>
                  <a:cubicBezTo>
                    <a:pt x="314579" y="863970"/>
                    <a:pt x="260853" y="801626"/>
                    <a:pt x="260853" y="683666"/>
                  </a:cubicBezTo>
                  <a:lnTo>
                    <a:pt x="260853" y="403115"/>
                  </a:lnTo>
                  <a:cubicBezTo>
                    <a:pt x="260853" y="285156"/>
                    <a:pt x="314225" y="223166"/>
                    <a:pt x="453488" y="223166"/>
                  </a:cubicBezTo>
                  <a:cubicBezTo>
                    <a:pt x="592751" y="223166"/>
                    <a:pt x="645770" y="285156"/>
                    <a:pt x="645770" y="403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38"/>
            <p:cNvSpPr/>
            <p:nvPr/>
          </p:nvSpPr>
          <p:spPr>
            <a:xfrm>
              <a:off x="11813091" y="6734019"/>
              <a:ext cx="876932" cy="1065173"/>
            </a:xfrm>
            <a:custGeom>
              <a:rect b="b" l="l" r="r" t="t"/>
              <a:pathLst>
                <a:path extrusionOk="0" h="1065173" w="876932">
                  <a:moveTo>
                    <a:pt x="616080" y="0"/>
                  </a:moveTo>
                  <a:lnTo>
                    <a:pt x="616080" y="726174"/>
                  </a:lnTo>
                  <a:cubicBezTo>
                    <a:pt x="521706" y="775412"/>
                    <a:pt x="408599" y="814024"/>
                    <a:pt x="344270" y="814024"/>
                  </a:cubicBezTo>
                  <a:cubicBezTo>
                    <a:pt x="279940" y="814024"/>
                    <a:pt x="261207" y="786039"/>
                    <a:pt x="261207" y="730425"/>
                  </a:cubicBezTo>
                  <a:lnTo>
                    <a:pt x="261207" y="0"/>
                  </a:lnTo>
                  <a:lnTo>
                    <a:pt x="0" y="0"/>
                  </a:lnTo>
                  <a:lnTo>
                    <a:pt x="0" y="756284"/>
                  </a:lnTo>
                  <a:cubicBezTo>
                    <a:pt x="0" y="942964"/>
                    <a:pt x="61855" y="1065174"/>
                    <a:pt x="235404" y="1065174"/>
                  </a:cubicBezTo>
                  <a:cubicBezTo>
                    <a:pt x="380393" y="1058043"/>
                    <a:pt x="522307" y="1020767"/>
                    <a:pt x="652133" y="955716"/>
                  </a:cubicBezTo>
                  <a:lnTo>
                    <a:pt x="677936" y="1043565"/>
                  </a:lnTo>
                  <a:lnTo>
                    <a:pt x="876933" y="1043565"/>
                  </a:lnTo>
                  <a:lnTo>
                    <a:pt x="876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38"/>
            <p:cNvSpPr/>
            <p:nvPr/>
          </p:nvSpPr>
          <p:spPr>
            <a:xfrm>
              <a:off x="12914471" y="6712410"/>
              <a:ext cx="876579" cy="1066590"/>
            </a:xfrm>
            <a:custGeom>
              <a:rect b="b" l="l" r="r" t="t"/>
              <a:pathLst>
                <a:path extrusionOk="0" h="1066590" w="876579">
                  <a:moveTo>
                    <a:pt x="641529" y="0"/>
                  </a:moveTo>
                  <a:cubicBezTo>
                    <a:pt x="496363" y="7127"/>
                    <a:pt x="354272" y="44654"/>
                    <a:pt x="224446" y="110166"/>
                  </a:cubicBezTo>
                  <a:lnTo>
                    <a:pt x="198998" y="22317"/>
                  </a:lnTo>
                  <a:lnTo>
                    <a:pt x="0" y="22317"/>
                  </a:lnTo>
                  <a:lnTo>
                    <a:pt x="0" y="1066591"/>
                  </a:lnTo>
                  <a:lnTo>
                    <a:pt x="260853" y="1066591"/>
                  </a:lnTo>
                  <a:lnTo>
                    <a:pt x="260853" y="340771"/>
                  </a:lnTo>
                  <a:cubicBezTo>
                    <a:pt x="354873" y="291532"/>
                    <a:pt x="468334" y="252921"/>
                    <a:pt x="532663" y="252921"/>
                  </a:cubicBezTo>
                  <a:cubicBezTo>
                    <a:pt x="596993" y="252921"/>
                    <a:pt x="615726" y="280905"/>
                    <a:pt x="615726" y="336520"/>
                  </a:cubicBezTo>
                  <a:lnTo>
                    <a:pt x="615726" y="1066591"/>
                  </a:lnTo>
                  <a:lnTo>
                    <a:pt x="876580" y="1066591"/>
                  </a:lnTo>
                  <a:lnTo>
                    <a:pt x="876580" y="308535"/>
                  </a:lnTo>
                  <a:cubicBezTo>
                    <a:pt x="876580" y="122210"/>
                    <a:pt x="814724" y="0"/>
                    <a:pt x="641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38"/>
            <p:cNvSpPr/>
            <p:nvPr/>
          </p:nvSpPr>
          <p:spPr>
            <a:xfrm>
              <a:off x="13962480" y="6271038"/>
              <a:ext cx="883295" cy="1526739"/>
            </a:xfrm>
            <a:custGeom>
              <a:rect b="b" l="l" r="r" t="t"/>
              <a:pathLst>
                <a:path extrusionOk="0" h="1526739" w="883295">
                  <a:moveTo>
                    <a:pt x="622089" y="36486"/>
                  </a:moveTo>
                  <a:lnTo>
                    <a:pt x="622089" y="471482"/>
                  </a:lnTo>
                  <a:cubicBezTo>
                    <a:pt x="530684" y="452499"/>
                    <a:pt x="437618" y="442417"/>
                    <a:pt x="344270" y="441372"/>
                  </a:cubicBezTo>
                  <a:cubicBezTo>
                    <a:pt x="102504" y="441372"/>
                    <a:pt x="0" y="578460"/>
                    <a:pt x="0" y="810127"/>
                  </a:cubicBezTo>
                  <a:lnTo>
                    <a:pt x="0" y="1164358"/>
                  </a:lnTo>
                  <a:cubicBezTo>
                    <a:pt x="0" y="1402402"/>
                    <a:pt x="110986" y="1526737"/>
                    <a:pt x="320588" y="1526737"/>
                  </a:cubicBezTo>
                  <a:cubicBezTo>
                    <a:pt x="439350" y="1527070"/>
                    <a:pt x="554967" y="1488647"/>
                    <a:pt x="650012" y="1417279"/>
                  </a:cubicBezTo>
                  <a:lnTo>
                    <a:pt x="675815" y="1505129"/>
                  </a:lnTo>
                  <a:lnTo>
                    <a:pt x="883296" y="1505129"/>
                  </a:lnTo>
                  <a:lnTo>
                    <a:pt x="883296" y="0"/>
                  </a:lnTo>
                  <a:close/>
                  <a:moveTo>
                    <a:pt x="622089" y="1211117"/>
                  </a:moveTo>
                  <a:cubicBezTo>
                    <a:pt x="557759" y="1268754"/>
                    <a:pt x="475368" y="1302080"/>
                    <a:pt x="389159" y="1305342"/>
                  </a:cubicBezTo>
                  <a:cubicBezTo>
                    <a:pt x="292664" y="1305342"/>
                    <a:pt x="260853" y="1258230"/>
                    <a:pt x="260853" y="1172151"/>
                  </a:cubicBezTo>
                  <a:lnTo>
                    <a:pt x="260853" y="803751"/>
                  </a:lnTo>
                  <a:cubicBezTo>
                    <a:pt x="260853" y="709171"/>
                    <a:pt x="296199" y="664538"/>
                    <a:pt x="391280" y="664538"/>
                  </a:cubicBezTo>
                  <a:cubicBezTo>
                    <a:pt x="468935" y="665994"/>
                    <a:pt x="546272" y="675250"/>
                    <a:pt x="622089" y="692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38"/>
            <p:cNvSpPr/>
            <p:nvPr/>
          </p:nvSpPr>
          <p:spPr>
            <a:xfrm>
              <a:off x="15017909" y="6712410"/>
              <a:ext cx="814724" cy="1086781"/>
            </a:xfrm>
            <a:custGeom>
              <a:rect b="b" l="l" r="r" t="t"/>
              <a:pathLst>
                <a:path extrusionOk="0" h="1086781" w="814724">
                  <a:moveTo>
                    <a:pt x="390573" y="0"/>
                  </a:moveTo>
                  <a:cubicBezTo>
                    <a:pt x="269831" y="581"/>
                    <a:pt x="149655" y="17138"/>
                    <a:pt x="33225" y="49238"/>
                  </a:cubicBezTo>
                  <a:lnTo>
                    <a:pt x="65390" y="248670"/>
                  </a:lnTo>
                  <a:cubicBezTo>
                    <a:pt x="160683" y="228316"/>
                    <a:pt x="257778" y="217516"/>
                    <a:pt x="355227" y="216435"/>
                  </a:cubicBezTo>
                  <a:cubicBezTo>
                    <a:pt x="522060" y="216435"/>
                    <a:pt x="554225" y="257172"/>
                    <a:pt x="554225" y="372651"/>
                  </a:cubicBezTo>
                  <a:lnTo>
                    <a:pt x="554225" y="482109"/>
                  </a:lnTo>
                  <a:lnTo>
                    <a:pt x="303975" y="482109"/>
                  </a:lnTo>
                  <a:cubicBezTo>
                    <a:pt x="91900" y="482109"/>
                    <a:pt x="0" y="563582"/>
                    <a:pt x="0" y="776121"/>
                  </a:cubicBezTo>
                  <a:cubicBezTo>
                    <a:pt x="0" y="956070"/>
                    <a:pt x="81296" y="1086782"/>
                    <a:pt x="271810" y="1086782"/>
                  </a:cubicBezTo>
                  <a:cubicBezTo>
                    <a:pt x="381383" y="1086814"/>
                    <a:pt x="488623" y="1055209"/>
                    <a:pt x="580734" y="995744"/>
                  </a:cubicBezTo>
                  <a:lnTo>
                    <a:pt x="599821" y="1066591"/>
                  </a:lnTo>
                  <a:lnTo>
                    <a:pt x="814724" y="1066591"/>
                  </a:lnTo>
                  <a:lnTo>
                    <a:pt x="814724" y="377256"/>
                  </a:lnTo>
                  <a:cubicBezTo>
                    <a:pt x="814724" y="115834"/>
                    <a:pt x="717170" y="0"/>
                    <a:pt x="390573" y="0"/>
                  </a:cubicBezTo>
                  <a:close/>
                  <a:moveTo>
                    <a:pt x="553164" y="825005"/>
                  </a:moveTo>
                  <a:cubicBezTo>
                    <a:pt x="492793" y="859454"/>
                    <a:pt x="424682" y="877980"/>
                    <a:pt x="355227" y="878848"/>
                  </a:cubicBezTo>
                  <a:cubicBezTo>
                    <a:pt x="273931" y="878848"/>
                    <a:pt x="249189" y="846613"/>
                    <a:pt x="249189" y="772579"/>
                  </a:cubicBezTo>
                  <a:cubicBezTo>
                    <a:pt x="249189" y="693585"/>
                    <a:pt x="272518" y="669851"/>
                    <a:pt x="358055" y="669851"/>
                  </a:cubicBezTo>
                  <a:lnTo>
                    <a:pt x="550690" y="669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38"/>
            <p:cNvSpPr/>
            <p:nvPr/>
          </p:nvSpPr>
          <p:spPr>
            <a:xfrm>
              <a:off x="16036580" y="6712410"/>
              <a:ext cx="536552" cy="1066590"/>
            </a:xfrm>
            <a:custGeom>
              <a:rect b="b" l="l" r="r" t="t"/>
              <a:pathLst>
                <a:path extrusionOk="0" h="1066590" w="536552">
                  <a:moveTo>
                    <a:pt x="509335" y="0"/>
                  </a:moveTo>
                  <a:cubicBezTo>
                    <a:pt x="412417" y="33486"/>
                    <a:pt x="320341" y="79574"/>
                    <a:pt x="235404" y="137087"/>
                  </a:cubicBezTo>
                  <a:lnTo>
                    <a:pt x="220206" y="21608"/>
                  </a:lnTo>
                  <a:lnTo>
                    <a:pt x="0" y="21608"/>
                  </a:lnTo>
                  <a:lnTo>
                    <a:pt x="0" y="1066591"/>
                  </a:lnTo>
                  <a:lnTo>
                    <a:pt x="260853" y="1066591"/>
                  </a:lnTo>
                  <a:lnTo>
                    <a:pt x="260853" y="393551"/>
                  </a:lnTo>
                  <a:cubicBezTo>
                    <a:pt x="348653" y="335666"/>
                    <a:pt x="440835" y="284738"/>
                    <a:pt x="536552" y="241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38"/>
            <p:cNvSpPr/>
            <p:nvPr/>
          </p:nvSpPr>
          <p:spPr>
            <a:xfrm>
              <a:off x="16603528" y="6734019"/>
              <a:ext cx="1011954" cy="1465809"/>
            </a:xfrm>
            <a:custGeom>
              <a:rect b="b" l="l" r="r" t="t"/>
              <a:pathLst>
                <a:path extrusionOk="0" h="1465809" w="1011954">
                  <a:moveTo>
                    <a:pt x="744386" y="0"/>
                  </a:moveTo>
                  <a:lnTo>
                    <a:pt x="504740" y="792770"/>
                  </a:lnTo>
                  <a:lnTo>
                    <a:pt x="267215" y="0"/>
                  </a:lnTo>
                  <a:lnTo>
                    <a:pt x="0" y="0"/>
                  </a:lnTo>
                  <a:lnTo>
                    <a:pt x="329425" y="1044982"/>
                  </a:lnTo>
                  <a:lnTo>
                    <a:pt x="421324" y="1044982"/>
                  </a:lnTo>
                  <a:lnTo>
                    <a:pt x="289483" y="1465809"/>
                  </a:lnTo>
                  <a:lnTo>
                    <a:pt x="536905" y="1465809"/>
                  </a:lnTo>
                  <a:lnTo>
                    <a:pt x="678289" y="1044982"/>
                  </a:lnTo>
                  <a:lnTo>
                    <a:pt x="1011955" y="14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38"/>
            <p:cNvSpPr/>
            <p:nvPr/>
          </p:nvSpPr>
          <p:spPr>
            <a:xfrm>
              <a:off x="6784070" y="5968525"/>
              <a:ext cx="1793100" cy="2190566"/>
            </a:xfrm>
            <a:custGeom>
              <a:rect b="b" l="l" r="r" t="t"/>
              <a:pathLst>
                <a:path extrusionOk="0" h="2190566" w="1793100">
                  <a:moveTo>
                    <a:pt x="283475" y="2190567"/>
                  </a:moveTo>
                  <a:lnTo>
                    <a:pt x="283475" y="2020890"/>
                  </a:lnTo>
                  <a:lnTo>
                    <a:pt x="635520" y="2020890"/>
                  </a:lnTo>
                  <a:lnTo>
                    <a:pt x="635520" y="1916037"/>
                  </a:lnTo>
                  <a:lnTo>
                    <a:pt x="464799" y="1916037"/>
                  </a:lnTo>
                  <a:lnTo>
                    <a:pt x="464799" y="1745298"/>
                  </a:lnTo>
                  <a:lnTo>
                    <a:pt x="1270687" y="1745298"/>
                  </a:lnTo>
                  <a:lnTo>
                    <a:pt x="896373" y="1095283"/>
                  </a:lnTo>
                  <a:lnTo>
                    <a:pt x="1270687" y="445623"/>
                  </a:lnTo>
                  <a:lnTo>
                    <a:pt x="444652" y="445623"/>
                  </a:lnTo>
                  <a:lnTo>
                    <a:pt x="444652" y="1346788"/>
                  </a:lnTo>
                  <a:lnTo>
                    <a:pt x="0" y="1346788"/>
                  </a:lnTo>
                  <a:lnTo>
                    <a:pt x="0" y="0"/>
                  </a:lnTo>
                  <a:lnTo>
                    <a:pt x="1529773" y="0"/>
                  </a:lnTo>
                  <a:lnTo>
                    <a:pt x="1785324" y="443143"/>
                  </a:lnTo>
                  <a:lnTo>
                    <a:pt x="1409597" y="1095283"/>
                  </a:lnTo>
                  <a:lnTo>
                    <a:pt x="1793100" y="1760884"/>
                  </a:lnTo>
                  <a:lnTo>
                    <a:pt x="1545325" y="2190567"/>
                  </a:lnTo>
                  <a:lnTo>
                    <a:pt x="283475" y="2190567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38"/>
            <p:cNvSpPr/>
            <p:nvPr/>
          </p:nvSpPr>
          <p:spPr>
            <a:xfrm>
              <a:off x="6965394" y="7713822"/>
              <a:ext cx="170720" cy="171093"/>
            </a:xfrm>
            <a:custGeom>
              <a:rect b="b" l="l" r="r" t="t"/>
              <a:pathLst>
                <a:path extrusionOk="0" h="171093" w="170720">
                  <a:moveTo>
                    <a:pt x="0" y="0"/>
                  </a:moveTo>
                  <a:lnTo>
                    <a:pt x="170721" y="0"/>
                  </a:lnTo>
                  <a:lnTo>
                    <a:pt x="170721" y="171094"/>
                  </a:lnTo>
                  <a:lnTo>
                    <a:pt x="0" y="171094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38"/>
            <p:cNvSpPr/>
            <p:nvPr/>
          </p:nvSpPr>
          <p:spPr>
            <a:xfrm>
              <a:off x="6784070" y="7988352"/>
              <a:ext cx="170720" cy="171093"/>
            </a:xfrm>
            <a:custGeom>
              <a:rect b="b" l="l" r="r" t="t"/>
              <a:pathLst>
                <a:path extrusionOk="0" h="171093" w="170720">
                  <a:moveTo>
                    <a:pt x="0" y="0"/>
                  </a:moveTo>
                  <a:lnTo>
                    <a:pt x="170721" y="0"/>
                  </a:lnTo>
                  <a:lnTo>
                    <a:pt x="170721" y="171094"/>
                  </a:lnTo>
                  <a:lnTo>
                    <a:pt x="0" y="171094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38"/>
            <p:cNvSpPr/>
            <p:nvPr/>
          </p:nvSpPr>
          <p:spPr>
            <a:xfrm>
              <a:off x="9641083" y="5511921"/>
              <a:ext cx="2925584" cy="639033"/>
            </a:xfrm>
            <a:custGeom>
              <a:rect b="b" l="l" r="r" t="t"/>
              <a:pathLst>
                <a:path extrusionOk="0" h="639033" w="2925584">
                  <a:moveTo>
                    <a:pt x="276052" y="488131"/>
                  </a:moveTo>
                  <a:lnTo>
                    <a:pt x="276052" y="287636"/>
                  </a:lnTo>
                  <a:lnTo>
                    <a:pt x="93313" y="287636"/>
                  </a:lnTo>
                  <a:lnTo>
                    <a:pt x="93313" y="488131"/>
                  </a:lnTo>
                  <a:lnTo>
                    <a:pt x="0" y="488131"/>
                  </a:lnTo>
                  <a:lnTo>
                    <a:pt x="0" y="6730"/>
                  </a:lnTo>
                  <a:lnTo>
                    <a:pt x="93313" y="6730"/>
                  </a:lnTo>
                  <a:lnTo>
                    <a:pt x="93313" y="208642"/>
                  </a:lnTo>
                  <a:lnTo>
                    <a:pt x="276052" y="208642"/>
                  </a:lnTo>
                  <a:lnTo>
                    <a:pt x="276052" y="6730"/>
                  </a:lnTo>
                  <a:lnTo>
                    <a:pt x="369365" y="6730"/>
                  </a:lnTo>
                  <a:lnTo>
                    <a:pt x="369365" y="488131"/>
                  </a:lnTo>
                  <a:close/>
                  <a:moveTo>
                    <a:pt x="711867" y="488131"/>
                  </a:moveTo>
                  <a:lnTo>
                    <a:pt x="637641" y="488131"/>
                  </a:lnTo>
                  <a:lnTo>
                    <a:pt x="630925" y="464397"/>
                  </a:lnTo>
                  <a:cubicBezTo>
                    <a:pt x="599139" y="484383"/>
                    <a:pt x="562411" y="495056"/>
                    <a:pt x="524887" y="495215"/>
                  </a:cubicBezTo>
                  <a:cubicBezTo>
                    <a:pt x="457730" y="495924"/>
                    <a:pt x="430160" y="451645"/>
                    <a:pt x="430160" y="391780"/>
                  </a:cubicBezTo>
                  <a:cubicBezTo>
                    <a:pt x="430160" y="320934"/>
                    <a:pt x="461972" y="294012"/>
                    <a:pt x="536198" y="294012"/>
                  </a:cubicBezTo>
                  <a:lnTo>
                    <a:pt x="622796" y="294012"/>
                  </a:lnTo>
                  <a:lnTo>
                    <a:pt x="622796" y="258589"/>
                  </a:lnTo>
                  <a:cubicBezTo>
                    <a:pt x="622796" y="219978"/>
                    <a:pt x="611838" y="206517"/>
                    <a:pt x="552104" y="206517"/>
                  </a:cubicBezTo>
                  <a:cubicBezTo>
                    <a:pt x="518500" y="206861"/>
                    <a:pt x="485003" y="210420"/>
                    <a:pt x="452075" y="217144"/>
                  </a:cubicBezTo>
                  <a:lnTo>
                    <a:pt x="441117" y="150903"/>
                  </a:lnTo>
                  <a:cubicBezTo>
                    <a:pt x="481479" y="140105"/>
                    <a:pt x="523053" y="134510"/>
                    <a:pt x="564828" y="134254"/>
                  </a:cubicBezTo>
                  <a:cubicBezTo>
                    <a:pt x="677935" y="134254"/>
                    <a:pt x="711514" y="172865"/>
                    <a:pt x="711514" y="260006"/>
                  </a:cubicBezTo>
                  <a:close/>
                  <a:moveTo>
                    <a:pt x="621382" y="356711"/>
                  </a:moveTo>
                  <a:lnTo>
                    <a:pt x="554578" y="356711"/>
                  </a:lnTo>
                  <a:cubicBezTo>
                    <a:pt x="525241" y="356711"/>
                    <a:pt x="516758" y="364504"/>
                    <a:pt x="516758" y="392134"/>
                  </a:cubicBezTo>
                  <a:cubicBezTo>
                    <a:pt x="516758" y="419764"/>
                    <a:pt x="525241" y="427557"/>
                    <a:pt x="552104" y="427557"/>
                  </a:cubicBezTo>
                  <a:cubicBezTo>
                    <a:pt x="575941" y="427295"/>
                    <a:pt x="599354" y="421216"/>
                    <a:pt x="620321" y="409846"/>
                  </a:cubicBezTo>
                  <a:close/>
                  <a:moveTo>
                    <a:pt x="900968" y="495924"/>
                  </a:moveTo>
                  <a:cubicBezTo>
                    <a:pt x="858730" y="495346"/>
                    <a:pt x="816810" y="488545"/>
                    <a:pt x="776551" y="475733"/>
                  </a:cubicBezTo>
                  <a:lnTo>
                    <a:pt x="789275" y="409491"/>
                  </a:lnTo>
                  <a:cubicBezTo>
                    <a:pt x="823843" y="418942"/>
                    <a:pt x="859472" y="423941"/>
                    <a:pt x="895313" y="424369"/>
                  </a:cubicBezTo>
                  <a:cubicBezTo>
                    <a:pt x="935254" y="424369"/>
                    <a:pt x="941263" y="415868"/>
                    <a:pt x="941263" y="388946"/>
                  </a:cubicBezTo>
                  <a:cubicBezTo>
                    <a:pt x="941263" y="362024"/>
                    <a:pt x="936668" y="356711"/>
                    <a:pt x="877993" y="343250"/>
                  </a:cubicBezTo>
                  <a:cubicBezTo>
                    <a:pt x="789982" y="322705"/>
                    <a:pt x="779732" y="301097"/>
                    <a:pt x="779732" y="234147"/>
                  </a:cubicBezTo>
                  <a:cubicBezTo>
                    <a:pt x="779732" y="167197"/>
                    <a:pt x="811543" y="133545"/>
                    <a:pt x="914400" y="133545"/>
                  </a:cubicBezTo>
                  <a:cubicBezTo>
                    <a:pt x="950806" y="133523"/>
                    <a:pt x="987106" y="137683"/>
                    <a:pt x="1022558" y="145943"/>
                  </a:cubicBezTo>
                  <a:lnTo>
                    <a:pt x="1013722" y="216790"/>
                  </a:lnTo>
                  <a:cubicBezTo>
                    <a:pt x="980921" y="210998"/>
                    <a:pt x="947696" y="207682"/>
                    <a:pt x="914400" y="206871"/>
                  </a:cubicBezTo>
                  <a:cubicBezTo>
                    <a:pt x="875166" y="206871"/>
                    <a:pt x="868450" y="215373"/>
                    <a:pt x="868450" y="236627"/>
                  </a:cubicBezTo>
                  <a:cubicBezTo>
                    <a:pt x="868450" y="264611"/>
                    <a:pt x="870571" y="266736"/>
                    <a:pt x="919702" y="278780"/>
                  </a:cubicBezTo>
                  <a:cubicBezTo>
                    <a:pt x="1020437" y="304285"/>
                    <a:pt x="1029981" y="317391"/>
                    <a:pt x="1029981" y="388592"/>
                  </a:cubicBezTo>
                  <a:cubicBezTo>
                    <a:pt x="1029981" y="459792"/>
                    <a:pt x="1009834" y="495924"/>
                    <a:pt x="900968" y="495924"/>
                  </a:cubicBezTo>
                  <a:close/>
                  <a:moveTo>
                    <a:pt x="1314869" y="488839"/>
                  </a:moveTo>
                  <a:lnTo>
                    <a:pt x="1314869" y="245482"/>
                  </a:lnTo>
                  <a:cubicBezTo>
                    <a:pt x="1314869" y="227062"/>
                    <a:pt x="1306740" y="217852"/>
                    <a:pt x="1285886" y="217852"/>
                  </a:cubicBezTo>
                  <a:cubicBezTo>
                    <a:pt x="1252979" y="221375"/>
                    <a:pt x="1221061" y="231238"/>
                    <a:pt x="1191866" y="246899"/>
                  </a:cubicBezTo>
                  <a:lnTo>
                    <a:pt x="1191866" y="488131"/>
                  </a:lnTo>
                  <a:lnTo>
                    <a:pt x="1101733" y="488131"/>
                  </a:lnTo>
                  <a:lnTo>
                    <a:pt x="1101733" y="0"/>
                  </a:lnTo>
                  <a:lnTo>
                    <a:pt x="1192219" y="13461"/>
                  </a:lnTo>
                  <a:lnTo>
                    <a:pt x="1192219" y="167197"/>
                  </a:lnTo>
                  <a:cubicBezTo>
                    <a:pt x="1233362" y="146948"/>
                    <a:pt x="1278251" y="135488"/>
                    <a:pt x="1324059" y="133545"/>
                  </a:cubicBezTo>
                  <a:cubicBezTo>
                    <a:pt x="1384147" y="133545"/>
                    <a:pt x="1405355" y="174282"/>
                    <a:pt x="1405355" y="236272"/>
                  </a:cubicBezTo>
                  <a:lnTo>
                    <a:pt x="1405355" y="488131"/>
                  </a:lnTo>
                  <a:close/>
                  <a:moveTo>
                    <a:pt x="1480995" y="92454"/>
                  </a:moveTo>
                  <a:lnTo>
                    <a:pt x="1480995" y="6730"/>
                  </a:lnTo>
                  <a:lnTo>
                    <a:pt x="1571481" y="6730"/>
                  </a:lnTo>
                  <a:lnTo>
                    <a:pt x="1571481" y="91746"/>
                  </a:lnTo>
                  <a:close/>
                  <a:moveTo>
                    <a:pt x="1480995" y="488839"/>
                  </a:moveTo>
                  <a:lnTo>
                    <a:pt x="1480995" y="141693"/>
                  </a:lnTo>
                  <a:lnTo>
                    <a:pt x="1571481" y="141693"/>
                  </a:lnTo>
                  <a:lnTo>
                    <a:pt x="1571481" y="488839"/>
                  </a:lnTo>
                  <a:close/>
                  <a:moveTo>
                    <a:pt x="1643587" y="144526"/>
                  </a:moveTo>
                  <a:cubicBezTo>
                    <a:pt x="1643587" y="57385"/>
                    <a:pt x="1696252" y="6730"/>
                    <a:pt x="1820317" y="6730"/>
                  </a:cubicBezTo>
                  <a:cubicBezTo>
                    <a:pt x="1865418" y="6707"/>
                    <a:pt x="1910378" y="11938"/>
                    <a:pt x="1954277" y="22317"/>
                  </a:cubicBezTo>
                  <a:lnTo>
                    <a:pt x="1944027" y="100247"/>
                  </a:lnTo>
                  <a:cubicBezTo>
                    <a:pt x="1904122" y="93005"/>
                    <a:pt x="1863686" y="88978"/>
                    <a:pt x="1823144" y="88204"/>
                  </a:cubicBezTo>
                  <a:cubicBezTo>
                    <a:pt x="1758814" y="88204"/>
                    <a:pt x="1737960" y="109457"/>
                    <a:pt x="1737960" y="159050"/>
                  </a:cubicBezTo>
                  <a:lnTo>
                    <a:pt x="1737960" y="341833"/>
                  </a:lnTo>
                  <a:cubicBezTo>
                    <a:pt x="1737960" y="392488"/>
                    <a:pt x="1758814" y="412679"/>
                    <a:pt x="1823144" y="412679"/>
                  </a:cubicBezTo>
                  <a:cubicBezTo>
                    <a:pt x="1863686" y="411907"/>
                    <a:pt x="1904122" y="407880"/>
                    <a:pt x="1944027" y="400636"/>
                  </a:cubicBezTo>
                  <a:lnTo>
                    <a:pt x="1954277" y="478212"/>
                  </a:lnTo>
                  <a:cubicBezTo>
                    <a:pt x="1910413" y="488885"/>
                    <a:pt x="1865453" y="494238"/>
                    <a:pt x="1820317" y="494153"/>
                  </a:cubicBezTo>
                  <a:cubicBezTo>
                    <a:pt x="1697313" y="494153"/>
                    <a:pt x="1643587" y="443498"/>
                    <a:pt x="1643587" y="356357"/>
                  </a:cubicBezTo>
                  <a:close/>
                  <a:moveTo>
                    <a:pt x="2152922" y="495924"/>
                  </a:moveTo>
                  <a:cubicBezTo>
                    <a:pt x="2029211" y="495924"/>
                    <a:pt x="1995986" y="430391"/>
                    <a:pt x="1995986" y="358836"/>
                  </a:cubicBezTo>
                  <a:lnTo>
                    <a:pt x="1995986" y="270633"/>
                  </a:lnTo>
                  <a:cubicBezTo>
                    <a:pt x="1995986" y="199786"/>
                    <a:pt x="2029211" y="133545"/>
                    <a:pt x="2152922" y="133545"/>
                  </a:cubicBezTo>
                  <a:cubicBezTo>
                    <a:pt x="2276633" y="133545"/>
                    <a:pt x="2309858" y="199432"/>
                    <a:pt x="2309858" y="270633"/>
                  </a:cubicBezTo>
                  <a:lnTo>
                    <a:pt x="2309858" y="358128"/>
                  </a:lnTo>
                  <a:cubicBezTo>
                    <a:pt x="2309858" y="429683"/>
                    <a:pt x="2276633" y="495924"/>
                    <a:pt x="2152922" y="495924"/>
                  </a:cubicBezTo>
                  <a:close/>
                  <a:moveTo>
                    <a:pt x="2152922" y="208642"/>
                  </a:moveTo>
                  <a:cubicBezTo>
                    <a:pt x="2104852" y="208642"/>
                    <a:pt x="2086118" y="229188"/>
                    <a:pt x="2086118" y="268507"/>
                  </a:cubicBezTo>
                  <a:lnTo>
                    <a:pt x="2086118" y="361670"/>
                  </a:lnTo>
                  <a:cubicBezTo>
                    <a:pt x="2086118" y="400990"/>
                    <a:pt x="2104852" y="421535"/>
                    <a:pt x="2152922" y="421535"/>
                  </a:cubicBezTo>
                  <a:cubicBezTo>
                    <a:pt x="2200993" y="421535"/>
                    <a:pt x="2219726" y="400990"/>
                    <a:pt x="2219726" y="361670"/>
                  </a:cubicBezTo>
                  <a:lnTo>
                    <a:pt x="2219726" y="267799"/>
                  </a:lnTo>
                  <a:cubicBezTo>
                    <a:pt x="2219726" y="228479"/>
                    <a:pt x="2200993" y="207934"/>
                    <a:pt x="2152922" y="207934"/>
                  </a:cubicBezTo>
                  <a:close/>
                  <a:moveTo>
                    <a:pt x="2564349" y="212539"/>
                  </a:moveTo>
                  <a:cubicBezTo>
                    <a:pt x="2531265" y="226883"/>
                    <a:pt x="2499348" y="243821"/>
                    <a:pt x="2468914" y="263194"/>
                  </a:cubicBezTo>
                  <a:lnTo>
                    <a:pt x="2468914" y="487068"/>
                  </a:lnTo>
                  <a:lnTo>
                    <a:pt x="2378429" y="487068"/>
                  </a:lnTo>
                  <a:lnTo>
                    <a:pt x="2378429" y="141693"/>
                  </a:lnTo>
                  <a:lnTo>
                    <a:pt x="2454776" y="141693"/>
                  </a:lnTo>
                  <a:lnTo>
                    <a:pt x="2460785" y="179950"/>
                  </a:lnTo>
                  <a:cubicBezTo>
                    <a:pt x="2490334" y="160839"/>
                    <a:pt x="2522181" y="145490"/>
                    <a:pt x="2555512" y="134254"/>
                  </a:cubicBezTo>
                  <a:close/>
                  <a:moveTo>
                    <a:pt x="2925585" y="371589"/>
                  </a:moveTo>
                  <a:cubicBezTo>
                    <a:pt x="2925585" y="448457"/>
                    <a:pt x="2890239" y="494153"/>
                    <a:pt x="2806468" y="494153"/>
                  </a:cubicBezTo>
                  <a:cubicBezTo>
                    <a:pt x="2774056" y="493905"/>
                    <a:pt x="2741715" y="490465"/>
                    <a:pt x="2709974" y="483880"/>
                  </a:cubicBezTo>
                  <a:lnTo>
                    <a:pt x="2709974" y="625573"/>
                  </a:lnTo>
                  <a:lnTo>
                    <a:pt x="2619842" y="639033"/>
                  </a:lnTo>
                  <a:lnTo>
                    <a:pt x="2619842" y="141693"/>
                  </a:lnTo>
                  <a:lnTo>
                    <a:pt x="2690534" y="141693"/>
                  </a:lnTo>
                  <a:lnTo>
                    <a:pt x="2699370" y="170740"/>
                  </a:lnTo>
                  <a:cubicBezTo>
                    <a:pt x="2732807" y="147319"/>
                    <a:pt x="2772749" y="134936"/>
                    <a:pt x="2813537" y="135316"/>
                  </a:cubicBezTo>
                  <a:cubicBezTo>
                    <a:pt x="2884229" y="135316"/>
                    <a:pt x="2924524" y="176761"/>
                    <a:pt x="2924524" y="255755"/>
                  </a:cubicBezTo>
                  <a:close/>
                  <a:moveTo>
                    <a:pt x="2709974" y="410554"/>
                  </a:moveTo>
                  <a:cubicBezTo>
                    <a:pt x="2736377" y="416204"/>
                    <a:pt x="2763241" y="419289"/>
                    <a:pt x="2790210" y="419764"/>
                  </a:cubicBezTo>
                  <a:cubicBezTo>
                    <a:pt x="2822728" y="419764"/>
                    <a:pt x="2835452" y="404886"/>
                    <a:pt x="2835452" y="373714"/>
                  </a:cubicBezTo>
                  <a:lnTo>
                    <a:pt x="2835452" y="251858"/>
                  </a:lnTo>
                  <a:cubicBezTo>
                    <a:pt x="2835452" y="223520"/>
                    <a:pt x="2824141" y="207934"/>
                    <a:pt x="2790916" y="207934"/>
                  </a:cubicBezTo>
                  <a:cubicBezTo>
                    <a:pt x="2761191" y="208881"/>
                    <a:pt x="2732666" y="219866"/>
                    <a:pt x="2709974" y="239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oundary">
  <p:cSld name="Splash - Nomad_2_1_1_1_1">
    <p:bg>
      <p:bgPr>
        <a:solidFill>
          <a:srgbClr val="000000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39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6" name="Google Shape;826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Waypoint">
  <p:cSld name="Splash - Nomad_2_1_1_1_1_1">
    <p:bg>
      <p:bgPr>
        <a:solidFill>
          <a:srgbClr val="000000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9" name="Google Shape;829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- Waypoint">
  <p:cSld name="Splash - Nomad_2_1_1_1_1_1_1">
    <p:bg>
      <p:bgPr>
        <a:solidFill>
          <a:srgbClr val="000000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41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2" name="Google Shape;832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GS_Splash">
  <p:cSld name="CUSTOM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b="0" l="29" r="18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- Waypoint Blank">
  <p:cSld name="Splash - Nomad_2_1_1_1_1_1_1_3">
    <p:bg>
      <p:bgPr>
        <a:solidFill>
          <a:srgbClr val="000000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2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5" name="Google Shape;835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- Waypoint">
  <p:cSld name="Splash - Nomad_2_1_1_1_1_1_1_1">
    <p:bg>
      <p:bgPr>
        <a:solidFill>
          <a:srgbClr val="FFFFFF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- Boundary">
  <p:cSld name="Splash - Nomad_2_1_1_1_1_1_1_2">
    <p:bg>
      <p:bgPr>
        <a:solidFill>
          <a:srgbClr val="000000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4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0" name="Google Shape;840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1 - Boundary Blank">
  <p:cSld name="Splash - Nomad_2_1_1_1_1_1_1_2_1"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5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3" name="Google Shape;843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 2 - Boundary">
  <p:cSld name="Splash - Nomad_2_1_1_1_1_1_1_1_2">
    <p:bg>
      <p:bgPr>
        <a:solidFill>
          <a:srgbClr val="FFFFFF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- Title Top (TT)">
  <p:cSld name="Bullets only 2_1"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147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descr="Image" id="848" name="Google Shape;848;p1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147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s ">
  <p:cSld name="Presenter Title_1">
    <p:bg>
      <p:bgPr>
        <a:solidFill>
          <a:srgbClr val="000000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8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2" name="Google Shape;852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4525" y="0"/>
            <a:ext cx="2659475" cy="11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s  1">
  <p:cSld name="Presenter Title_1_1">
    <p:bg>
      <p:bgPr>
        <a:solidFill>
          <a:srgbClr val="000000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9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5" name="Google Shape;855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29176" y="0"/>
            <a:ext cx="30148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Title 2">
  <p:cSld name="Presenter Title 2">
    <p:bg>
      <p:bgPr>
        <a:solidFill>
          <a:srgbClr val="000000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150"/>
          <p:cNvGrpSpPr/>
          <p:nvPr/>
        </p:nvGrpSpPr>
        <p:grpSpPr>
          <a:xfrm>
            <a:off x="0" y="0"/>
            <a:ext cx="10110787" cy="5946374"/>
            <a:chOff x="0" y="0"/>
            <a:chExt cx="26962098" cy="15856998"/>
          </a:xfrm>
        </p:grpSpPr>
        <p:pic>
          <p:nvPicPr>
            <p:cNvPr descr="Image" id="858" name="Google Shape;858;p1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26962098" cy="1585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" name="Google Shape;859;p150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411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0" name="Google Shape;860;p150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411"/>
                  </a:srgbClr>
                </a:gs>
                <a:gs pos="9883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61" name="Google Shape;861;p150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opening">
  <p:cSld name="Deck opening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" name="Google Shape;6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827" y="390846"/>
            <a:ext cx="148842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1300" y="1"/>
            <a:ext cx="29926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D2D4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D2D4D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1157500" y="1425525"/>
            <a:ext cx="74310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use this template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……………………………………………………..……………………………..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Splash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……………………………………………………………………………………………………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Presenter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………………………………………………………………………………………………..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…………………………………………..………………………………………..………………...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8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Section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……………………………………………………..……………………………..…………….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8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only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…..……………………………………………………..……………..……………………….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and Diagram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…………………………………………………………………..……………….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Screenshot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…………………………………………………………………..……………..…………..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Block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………………………………………………………………..…………….……………...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………….…………………………………………………………..…………….………….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Callout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…………………………………..……………………………..…………….………….……….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 </a:t>
            </a: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…………………………………..……………………………..…………….………….…...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</a:t>
            </a: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…………………………………..……………………………..…………….………….………....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indicators and footer content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……………………….…………………………………………...</a:t>
            </a:r>
            <a:endParaRPr b="0" i="0" sz="1400" u="none" cap="none" strike="noStrik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Assets</a:t>
            </a:r>
            <a:r>
              <a:rPr b="0" i="0" lang="en" sz="1100" u="none" cap="none" strike="noStrik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…………………………………..………….………………………………..…………………………..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8"/>
          <p:cNvSpPr/>
          <p:nvPr/>
        </p:nvSpPr>
        <p:spPr>
          <a:xfrm>
            <a:off x="1157613" y="538189"/>
            <a:ext cx="6771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of contents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8"/>
          <p:cNvSpPr/>
          <p:nvPr/>
        </p:nvSpPr>
        <p:spPr>
          <a:xfrm>
            <a:off x="7316250" y="1425525"/>
            <a:ext cx="3414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55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65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84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102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107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118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131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159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183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</a:t>
            </a:r>
            <a:endParaRPr b="1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197</a:t>
            </a:r>
            <a:endParaRPr b="1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9" name="Google Shape;69;p18"/>
          <p:cNvGrpSpPr/>
          <p:nvPr/>
        </p:nvGrpSpPr>
        <p:grpSpPr>
          <a:xfrm>
            <a:off x="-81967" y="1457719"/>
            <a:ext cx="1009125" cy="200138"/>
            <a:chOff x="0" y="0"/>
            <a:chExt cx="2691000" cy="533700"/>
          </a:xfrm>
        </p:grpSpPr>
        <p:sp>
          <p:nvSpPr>
            <p:cNvPr id="70" name="Google Shape;70;p18"/>
            <p:cNvSpPr/>
            <p:nvPr/>
          </p:nvSpPr>
          <p:spPr>
            <a:xfrm>
              <a:off x="0" y="0"/>
              <a:ext cx="2691000" cy="533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Google Shape;71;p18"/>
            <p:cNvSpPr/>
            <p:nvPr/>
          </p:nvSpPr>
          <p:spPr>
            <a:xfrm>
              <a:off x="813858" y="125805"/>
              <a:ext cx="1312800" cy="2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7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63FF"/>
                </a:buClr>
                <a:buSzPts val="700"/>
                <a:buFont typeface="Arial"/>
                <a:buNone/>
              </a:pPr>
              <a:r>
                <a:rPr b="1" i="1" lang="en" sz="700" u="none" cap="none" strike="noStrike">
                  <a:solidFill>
                    <a:srgbClr val="156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Start Here</a:t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2167932" y="152574"/>
              <a:ext cx="228577" cy="228631"/>
            </a:xfrm>
            <a:custGeom>
              <a:rect b="b" l="l" r="r" t="t"/>
              <a:pathLst>
                <a:path extrusionOk="0" h="21498" w="21574">
                  <a:moveTo>
                    <a:pt x="21494" y="10351"/>
                  </a:moveTo>
                  <a:cubicBezTo>
                    <a:pt x="21441" y="10224"/>
                    <a:pt x="21365" y="10109"/>
                    <a:pt x="21269" y="10013"/>
                  </a:cubicBezTo>
                  <a:lnTo>
                    <a:pt x="11526" y="304"/>
                  </a:lnTo>
                  <a:cubicBezTo>
                    <a:pt x="11118" y="-102"/>
                    <a:pt x="10457" y="-102"/>
                    <a:pt x="10049" y="304"/>
                  </a:cubicBezTo>
                  <a:cubicBezTo>
                    <a:pt x="9642" y="711"/>
                    <a:pt x="9642" y="1369"/>
                    <a:pt x="10049" y="1775"/>
                  </a:cubicBezTo>
                  <a:lnTo>
                    <a:pt x="18011" y="9709"/>
                  </a:lnTo>
                  <a:lnTo>
                    <a:pt x="1044" y="9709"/>
                  </a:lnTo>
                  <a:cubicBezTo>
                    <a:pt x="468" y="9709"/>
                    <a:pt x="0" y="10174"/>
                    <a:pt x="0" y="10749"/>
                  </a:cubicBezTo>
                  <a:cubicBezTo>
                    <a:pt x="0" y="11323"/>
                    <a:pt x="468" y="11789"/>
                    <a:pt x="1044" y="11789"/>
                  </a:cubicBezTo>
                  <a:lnTo>
                    <a:pt x="18011" y="11789"/>
                  </a:lnTo>
                  <a:lnTo>
                    <a:pt x="10049" y="19722"/>
                  </a:lnTo>
                  <a:cubicBezTo>
                    <a:pt x="9642" y="20129"/>
                    <a:pt x="9642" y="20787"/>
                    <a:pt x="10049" y="21193"/>
                  </a:cubicBezTo>
                  <a:cubicBezTo>
                    <a:pt x="10253" y="21396"/>
                    <a:pt x="10520" y="21498"/>
                    <a:pt x="10787" y="21498"/>
                  </a:cubicBezTo>
                  <a:cubicBezTo>
                    <a:pt x="11055" y="21498"/>
                    <a:pt x="11322" y="21396"/>
                    <a:pt x="11526" y="21193"/>
                  </a:cubicBezTo>
                  <a:lnTo>
                    <a:pt x="21269" y="11484"/>
                  </a:lnTo>
                  <a:cubicBezTo>
                    <a:pt x="21365" y="11388"/>
                    <a:pt x="21441" y="11273"/>
                    <a:pt x="21494" y="11146"/>
                  </a:cubicBezTo>
                  <a:cubicBezTo>
                    <a:pt x="21600" y="10892"/>
                    <a:pt x="21600" y="10606"/>
                    <a:pt x="21494" y="10351"/>
                  </a:cubicBezTo>
                  <a:close/>
                </a:path>
              </a:pathLst>
            </a:custGeom>
            <a:solidFill>
              <a:srgbClr val="1563FF"/>
            </a:solidFill>
            <a:ln cap="flat" cmpd="sng" w="9525">
              <a:solidFill>
                <a:srgbClr val="1563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plicate">
  <p:cSld name="Duplicat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>
            <a:off x="1157325" y="379706"/>
            <a:ext cx="60714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document “From a template.”</a:t>
            </a:r>
            <a:endParaRPr b="1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7325" y="2088839"/>
            <a:ext cx="2373824" cy="14930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/>
          <p:nvPr/>
        </p:nvSpPr>
        <p:spPr>
          <a:xfrm>
            <a:off x="3815925" y="2004811"/>
            <a:ext cx="3913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Google Drive, click the “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button or right click in the blank space in any folder. Choose “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Slides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&gt; “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a template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and select the Default template.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template will be duplicated into your current folder. The first thing you’ll want to do is 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rename your new file 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avoid confusion!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use">
  <p:cSld name="How to us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1157325" y="456900"/>
            <a:ext cx="64722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use sample slides.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some time browsing through each section to review the slide template options. Copy/Paste or Duplicate sample slides, then modify as needed to build your presentation.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grid">
  <p:cSld name="The grid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1157325" y="456902"/>
            <a:ext cx="5956200" cy="18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grid.</a:t>
            </a:r>
            <a:endParaRPr b="1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21"/>
          <p:cNvPicPr preferRelativeResize="0"/>
          <p:nvPr/>
        </p:nvPicPr>
        <p:blipFill rotWithShape="1">
          <a:blip r:embed="rId2">
            <a:alphaModFix/>
          </a:blip>
          <a:srcRect b="-6428" l="0" r="0" t="0"/>
          <a:stretch/>
        </p:blipFill>
        <p:spPr>
          <a:xfrm>
            <a:off x="1157325" y="2006208"/>
            <a:ext cx="2233600" cy="19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/>
          <p:nvPr/>
        </p:nvSpPr>
        <p:spPr>
          <a:xfrm>
            <a:off x="3652577" y="1981200"/>
            <a:ext cx="41292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order to maintain visual consistency across </a:t>
            </a:r>
            <a:b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 it’s 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imperative you keep content and objects aligned to the HashiCorp </a:t>
            </a:r>
            <a:b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 grid.</a:t>
            </a:r>
            <a:endParaRPr b="1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900"/>
              </a:spcBef>
              <a:spcAft>
                <a:spcPts val="90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turn on guides 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view &gt; Guides &gt; </a:t>
            </a:r>
            <a:b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“Show Guides”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edit - replace">
  <p:cSld name="How to edit - replac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/>
        </p:nvSpPr>
        <p:spPr>
          <a:xfrm>
            <a:off x="3026825" y="2205925"/>
            <a:ext cx="4284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Open Sans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the image you want to replace, then choose “Replace Image…” from the Google Slides top menu.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22"/>
          <p:cNvSpPr/>
          <p:nvPr/>
        </p:nvSpPr>
        <p:spPr>
          <a:xfrm>
            <a:off x="1155166" y="520402"/>
            <a:ext cx="60735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edit / replace placeholder images.</a:t>
            </a:r>
            <a:endParaRPr b="1" i="0" sz="3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3034571" y="3429000"/>
            <a:ext cx="4894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</a:t>
            </a: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reposition and resize</a:t>
            </a: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placed image, double-click it. This should bring you into adjustment mode where you </a:t>
            </a:r>
            <a:b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move and resize both the cropping frame and the </a:t>
            </a:r>
            <a:b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itself.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dennis-klein-124455-unsplash.jpg" id="87" name="Google Shape;87;p22"/>
          <p:cNvPicPr preferRelativeResize="0"/>
          <p:nvPr/>
        </p:nvPicPr>
        <p:blipFill rotWithShape="1">
          <a:blip r:embed="rId2">
            <a:alphaModFix/>
          </a:blip>
          <a:srcRect b="4962" l="0" r="0" t="4954"/>
          <a:stretch/>
        </p:blipFill>
        <p:spPr>
          <a:xfrm>
            <a:off x="1162941" y="2003439"/>
            <a:ext cx="1425572" cy="1049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22"/>
          <p:cNvGrpSpPr/>
          <p:nvPr/>
        </p:nvGrpSpPr>
        <p:grpSpPr>
          <a:xfrm>
            <a:off x="1157959" y="1990768"/>
            <a:ext cx="509963" cy="507488"/>
            <a:chOff x="0" y="0"/>
            <a:chExt cx="1359900" cy="1353300"/>
          </a:xfrm>
        </p:grpSpPr>
        <p:sp>
          <p:nvSpPr>
            <p:cNvPr id="89" name="Google Shape;89;p22"/>
            <p:cNvSpPr/>
            <p:nvPr/>
          </p:nvSpPr>
          <p:spPr>
            <a:xfrm>
              <a:off x="0" y="0"/>
              <a:ext cx="1359900" cy="13533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Image" id="90" name="Google Shape;90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2339" y="208872"/>
              <a:ext cx="495277" cy="9356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Google Shape;9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913" y="3169761"/>
            <a:ext cx="1653538" cy="1498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22"/>
          <p:cNvGrpSpPr/>
          <p:nvPr/>
        </p:nvGrpSpPr>
        <p:grpSpPr>
          <a:xfrm>
            <a:off x="1157959" y="3462696"/>
            <a:ext cx="508725" cy="508725"/>
            <a:chOff x="0" y="0"/>
            <a:chExt cx="1356600" cy="1356600"/>
          </a:xfrm>
        </p:grpSpPr>
        <p:sp>
          <p:nvSpPr>
            <p:cNvPr id="93" name="Google Shape;93;p22"/>
            <p:cNvSpPr/>
            <p:nvPr/>
          </p:nvSpPr>
          <p:spPr>
            <a:xfrm>
              <a:off x="0" y="0"/>
              <a:ext cx="1356600" cy="13566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Image" id="94" name="Google Shape;9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7422" y="210517"/>
              <a:ext cx="761822" cy="9356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est practices">
  <p:cSld name="Content best practices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624;p121"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7636" y="2754024"/>
            <a:ext cx="2373808" cy="13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/>
        </p:nvSpPr>
        <p:spPr>
          <a:xfrm>
            <a:off x="3790917" y="2754024"/>
            <a:ext cx="2967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 when presenting </a:t>
            </a:r>
            <a:b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an audience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8" name="Google Shape;98;p23"/>
          <p:cNvGrpSpPr/>
          <p:nvPr/>
        </p:nvGrpSpPr>
        <p:grpSpPr>
          <a:xfrm>
            <a:off x="3256685" y="3815590"/>
            <a:ext cx="369113" cy="369113"/>
            <a:chOff x="0" y="0"/>
            <a:chExt cx="984300" cy="984300"/>
          </a:xfrm>
        </p:grpSpPr>
        <p:sp>
          <p:nvSpPr>
            <p:cNvPr id="99" name="Google Shape;99;p23"/>
            <p:cNvSpPr/>
            <p:nvPr/>
          </p:nvSpPr>
          <p:spPr>
            <a:xfrm>
              <a:off x="0" y="0"/>
              <a:ext cx="984300" cy="98430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99996" ty="0" sy="99996"/>
            </a:blipFill>
            <a:ln cap="flat" cmpd="sng" w="381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100" name="Google Shape;10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717" y="316717"/>
              <a:ext cx="350718" cy="3507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23"/>
          <p:cNvSpPr/>
          <p:nvPr/>
        </p:nvSpPr>
        <p:spPr>
          <a:xfrm>
            <a:off x="1157625" y="456900"/>
            <a:ext cx="55671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best practices.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Dense information is difficult to digest.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 example of a dense slide may include a slide title, overview paragraph text, bullet point, and an image.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est practices cont.">
  <p:cSld name="Content best practices cont.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>
            <a:off x="1157325" y="456902"/>
            <a:ext cx="56844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best practices.</a:t>
            </a:r>
            <a:endParaRPr b="0" i="0" sz="3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higher impact, 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distributing key content across multiple slides.</a:t>
            </a: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example, some content was removed to avoid visual clutter, and is instead delivered as part of the talk track.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1163286" y="4008599"/>
            <a:ext cx="6065400" cy="495300"/>
          </a:xfrm>
          <a:prstGeom prst="roundRect">
            <a:avLst>
              <a:gd fmla="val 23404" name="adj"/>
            </a:avLst>
          </a:prstGeom>
          <a:solidFill>
            <a:srgbClr val="EFF5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1269882" y="4008599"/>
            <a:ext cx="689850" cy="5794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18371"/>
                </a:lnTo>
                <a:lnTo>
                  <a:pt x="9000" y="18371"/>
                </a:lnTo>
                <a:lnTo>
                  <a:pt x="3009" y="21600"/>
                </a:lnTo>
                <a:lnTo>
                  <a:pt x="3600" y="18371"/>
                </a:lnTo>
                <a:lnTo>
                  <a:pt x="0" y="18371"/>
                </a:lnTo>
                <a:lnTo>
                  <a:pt x="0" y="10716"/>
                </a:lnTo>
                <a:close/>
              </a:path>
            </a:pathLst>
          </a:custGeom>
          <a:solidFill>
            <a:srgbClr val="EFF5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 txBox="1"/>
          <p:nvPr/>
        </p:nvSpPr>
        <p:spPr>
          <a:xfrm>
            <a:off x="1276740" y="4080730"/>
            <a:ext cx="5684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925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563FF"/>
              </a:buClr>
              <a:buSzPct val="100000"/>
              <a:buFont typeface="Arial"/>
              <a:buNone/>
            </a:pPr>
            <a:r>
              <a:rPr b="0" i="0" lang="en" sz="900" u="none" cap="none" strike="noStrike">
                <a:solidFill>
                  <a:srgbClr val="156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 large community supporting Terraform Open Source ranges from independent developers to teams within large technology companies. Community activity provides constant improvements to our platform and to provider plugins.”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oogle Shape;2636;p122" id="107" name="Google Shape;10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7325" y="2705438"/>
            <a:ext cx="1872302" cy="1069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637;p122" id="108" name="Google Shape;1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761" y="2705438"/>
            <a:ext cx="1871857" cy="1069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638;p122" id="109" name="Google Shape;10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869" y="2705438"/>
            <a:ext cx="1874646" cy="107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/>
          <p:nvPr/>
        </p:nvSpPr>
        <p:spPr>
          <a:xfrm>
            <a:off x="2728015" y="3465925"/>
            <a:ext cx="371700" cy="3717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6" ty="0" sy="99996"/>
          </a:blipFill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1" name="Google Shape;11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6106" y="3595598"/>
            <a:ext cx="155359" cy="11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4"/>
          <p:cNvSpPr/>
          <p:nvPr/>
        </p:nvSpPr>
        <p:spPr>
          <a:xfrm>
            <a:off x="4858511" y="3474707"/>
            <a:ext cx="371700" cy="3717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6" ty="0" sy="99996"/>
          </a:blipFill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3" name="Google Shape;11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6602" y="3604380"/>
            <a:ext cx="155359" cy="11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4"/>
          <p:cNvSpPr/>
          <p:nvPr/>
        </p:nvSpPr>
        <p:spPr>
          <a:xfrm>
            <a:off x="6921438" y="3474707"/>
            <a:ext cx="371700" cy="3717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6" ty="0" sy="99996"/>
          </a:blipFill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5" name="Google Shape;11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9529" y="3604380"/>
            <a:ext cx="155359" cy="11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urity indicators">
  <p:cSld name="Security indicators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>
            <a:off x="5585361" y="1771650"/>
            <a:ext cx="3303000" cy="25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Content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(Low Risk)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indicator needed.</a:t>
            </a:r>
            <a:endParaRPr b="0" i="1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Restricted Content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(Medium Risk)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customers under NDA.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 Content 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(High Risk)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internal use only.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1157325" y="800725"/>
            <a:ext cx="75960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indicators.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9" name="Google Shape;119;p25"/>
          <p:cNvGrpSpPr/>
          <p:nvPr/>
        </p:nvGrpSpPr>
        <p:grpSpPr>
          <a:xfrm>
            <a:off x="5585361" y="3710981"/>
            <a:ext cx="1122975" cy="191025"/>
            <a:chOff x="0" y="0"/>
            <a:chExt cx="2994600" cy="509400"/>
          </a:xfrm>
        </p:grpSpPr>
        <p:sp>
          <p:nvSpPr>
            <p:cNvPr id="120" name="Google Shape;120;p25"/>
            <p:cNvSpPr/>
            <p:nvPr/>
          </p:nvSpPr>
          <p:spPr>
            <a:xfrm>
              <a:off x="0" y="0"/>
              <a:ext cx="2994600" cy="509400"/>
            </a:xfrm>
            <a:prstGeom prst="roundRect">
              <a:avLst>
                <a:gd fmla="val 50000" name="adj"/>
              </a:avLst>
            </a:prstGeom>
            <a:solidFill>
              <a:srgbClr val="F7234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227304" y="114033"/>
              <a:ext cx="2539998" cy="28134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3600" y="0"/>
                    <a:pt x="7200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lnTo>
                    <a:pt x="21600" y="21600"/>
                  </a:lnTo>
                  <a:cubicBezTo>
                    <a:pt x="18000" y="21600"/>
                    <a:pt x="14400" y="21600"/>
                    <a:pt x="10800" y="21600"/>
                  </a:cubicBezTo>
                  <a:cubicBezTo>
                    <a:pt x="7200" y="21600"/>
                    <a:pt x="3600" y="21600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INTERNAL USE ONLY</a:t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22" name="Google Shape;122;p25"/>
          <p:cNvGrpSpPr/>
          <p:nvPr/>
        </p:nvGrpSpPr>
        <p:grpSpPr>
          <a:xfrm>
            <a:off x="5585361" y="2508666"/>
            <a:ext cx="1302750" cy="191025"/>
            <a:chOff x="0" y="0"/>
            <a:chExt cx="3474000" cy="509400"/>
          </a:xfrm>
        </p:grpSpPr>
        <p:sp>
          <p:nvSpPr>
            <p:cNvPr id="123" name="Google Shape;123;p25"/>
            <p:cNvSpPr/>
            <p:nvPr/>
          </p:nvSpPr>
          <p:spPr>
            <a:xfrm>
              <a:off x="0" y="0"/>
              <a:ext cx="3474000" cy="509400"/>
            </a:xfrm>
            <a:prstGeom prst="roundRect">
              <a:avLst>
                <a:gd fmla="val 50000" name="adj"/>
              </a:avLst>
            </a:prstGeom>
            <a:solidFill>
              <a:srgbClr val="FFA4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284024" y="114033"/>
              <a:ext cx="2905848" cy="28134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3600" y="0"/>
                    <a:pt x="7200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lnTo>
                    <a:pt x="21600" y="21600"/>
                  </a:lnTo>
                  <a:cubicBezTo>
                    <a:pt x="18000" y="21600"/>
                    <a:pt x="14400" y="21600"/>
                    <a:pt x="10800" y="21600"/>
                  </a:cubicBezTo>
                  <a:cubicBezTo>
                    <a:pt x="7200" y="21600"/>
                    <a:pt x="3600" y="21600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RESTRICTED USE ONLY</a:t>
              </a:r>
              <a:endParaRPr b="0" i="0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5" name="Google Shape;125;p25"/>
          <p:cNvSpPr/>
          <p:nvPr/>
        </p:nvSpPr>
        <p:spPr>
          <a:xfrm>
            <a:off x="1157325" y="1778967"/>
            <a:ext cx="3920400" cy="28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sure to use the correct security indicator </a:t>
            </a:r>
            <a:b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your content on a per slide basis. If you have any questions as to which category your content falls within, please reference: </a:t>
            </a:r>
            <a:b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https://docs.google.com/document/d/1h8qndk8dMX2bloK2cX_GRX-8nZJNBlyFndktlvZuDGI/edit</a:t>
            </a:r>
            <a:endParaRPr b="0" i="0" sz="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learn how security indicators would be displayed, review the </a:t>
            </a:r>
            <a:r>
              <a:rPr b="1" i="0" lang="en" sz="14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 template</a:t>
            </a: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lp us improve">
  <p:cSld name="Help us improv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1157325" y="348375"/>
            <a:ext cx="73629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 us improve this template.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and all feedback is welcome.</a:t>
            </a:r>
            <a:b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in touch in </a:t>
            </a: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#team-design</a:t>
            </a: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Slack. 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l">
              <a:lnSpc>
                <a:spcPct val="18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also check out additional documentation on Confluence: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7" marL="3937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https://hashicorp.atlassian.net/wiki/spaces/MKT/pages/357531677/</a:t>
            </a:r>
            <a:b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Presentations+Workflow</a:t>
            </a:r>
            <a:endParaRPr b="0" i="0" sz="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8" name="Google Shape;12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7325" y="3292995"/>
            <a:ext cx="259817" cy="25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HashiCorp" type="tx">
  <p:cSld name="TITLE_AND_BODY"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2" name="Google Shape;132;p27"/>
          <p:cNvGrpSpPr/>
          <p:nvPr/>
        </p:nvGrpSpPr>
        <p:grpSpPr>
          <a:xfrm>
            <a:off x="457200" y="457200"/>
            <a:ext cx="1335142" cy="307023"/>
            <a:chOff x="1250601" y="1194646"/>
            <a:chExt cx="3625148" cy="839319"/>
          </a:xfrm>
        </p:grpSpPr>
        <p:sp>
          <p:nvSpPr>
            <p:cNvPr id="133" name="Google Shape;133;p27"/>
            <p:cNvSpPr/>
            <p:nvPr/>
          </p:nvSpPr>
          <p:spPr>
            <a:xfrm>
              <a:off x="2225394" y="1387404"/>
              <a:ext cx="345584" cy="458989"/>
            </a:xfrm>
            <a:custGeom>
              <a:rect b="b" l="l" r="r" t="t"/>
              <a:pathLst>
                <a:path extrusionOk="0" h="458989" w="345584">
                  <a:moveTo>
                    <a:pt x="258316" y="458125"/>
                  </a:moveTo>
                  <a:lnTo>
                    <a:pt x="258316" y="265367"/>
                  </a:lnTo>
                  <a:lnTo>
                    <a:pt x="87269" y="265367"/>
                  </a:lnTo>
                  <a:lnTo>
                    <a:pt x="87269" y="458125"/>
                  </a:lnTo>
                  <a:lnTo>
                    <a:pt x="0" y="458125"/>
                  </a:lnTo>
                  <a:lnTo>
                    <a:pt x="0" y="0"/>
                  </a:lnTo>
                  <a:lnTo>
                    <a:pt x="87269" y="0"/>
                  </a:lnTo>
                  <a:lnTo>
                    <a:pt x="87269" y="188436"/>
                  </a:lnTo>
                  <a:lnTo>
                    <a:pt x="258316" y="188436"/>
                  </a:lnTo>
                  <a:lnTo>
                    <a:pt x="258316" y="864"/>
                  </a:lnTo>
                  <a:lnTo>
                    <a:pt x="345585" y="864"/>
                  </a:lnTo>
                  <a:lnTo>
                    <a:pt x="345585" y="458989"/>
                  </a:lnTo>
                  <a:lnTo>
                    <a:pt x="258316" y="4589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2626831" y="1503232"/>
              <a:ext cx="264424" cy="349212"/>
            </a:xfrm>
            <a:custGeom>
              <a:rect b="b" l="l" r="r" t="t"/>
              <a:pathLst>
                <a:path extrusionOk="0" h="349212" w="264424">
                  <a:moveTo>
                    <a:pt x="263552" y="342297"/>
                  </a:moveTo>
                  <a:lnTo>
                    <a:pt x="194610" y="342297"/>
                  </a:lnTo>
                  <a:lnTo>
                    <a:pt x="188501" y="319823"/>
                  </a:lnTo>
                  <a:cubicBezTo>
                    <a:pt x="158829" y="338840"/>
                    <a:pt x="123922" y="349212"/>
                    <a:pt x="88142" y="349212"/>
                  </a:cubicBezTo>
                  <a:cubicBezTo>
                    <a:pt x="26181" y="349212"/>
                    <a:pt x="0" y="307722"/>
                    <a:pt x="0" y="249808"/>
                  </a:cubicBezTo>
                  <a:cubicBezTo>
                    <a:pt x="0" y="181521"/>
                    <a:pt x="29672" y="155590"/>
                    <a:pt x="98614" y="155590"/>
                  </a:cubicBezTo>
                  <a:lnTo>
                    <a:pt x="179774" y="155590"/>
                  </a:lnTo>
                  <a:lnTo>
                    <a:pt x="179774" y="120150"/>
                  </a:lnTo>
                  <a:cubicBezTo>
                    <a:pt x="179774" y="82981"/>
                    <a:pt x="169302" y="70015"/>
                    <a:pt x="115195" y="70015"/>
                  </a:cubicBezTo>
                  <a:cubicBezTo>
                    <a:pt x="83778" y="70015"/>
                    <a:pt x="52361" y="73473"/>
                    <a:pt x="21817" y="79524"/>
                  </a:cubicBezTo>
                  <a:lnTo>
                    <a:pt x="11345" y="15559"/>
                  </a:lnTo>
                  <a:cubicBezTo>
                    <a:pt x="48871" y="5186"/>
                    <a:pt x="88142" y="0"/>
                    <a:pt x="127413" y="0"/>
                  </a:cubicBezTo>
                  <a:cubicBezTo>
                    <a:pt x="233881" y="0"/>
                    <a:pt x="264425" y="37169"/>
                    <a:pt x="264425" y="121014"/>
                  </a:cubicBezTo>
                  <a:lnTo>
                    <a:pt x="263552" y="342297"/>
                  </a:lnTo>
                  <a:close/>
                  <a:moveTo>
                    <a:pt x="178901" y="216097"/>
                  </a:moveTo>
                  <a:lnTo>
                    <a:pt x="116940" y="216097"/>
                  </a:lnTo>
                  <a:cubicBezTo>
                    <a:pt x="89014" y="216097"/>
                    <a:pt x="81160" y="223876"/>
                    <a:pt x="81160" y="248943"/>
                  </a:cubicBezTo>
                  <a:cubicBezTo>
                    <a:pt x="81160" y="272282"/>
                    <a:pt x="89014" y="282654"/>
                    <a:pt x="115195" y="282654"/>
                  </a:cubicBezTo>
                  <a:cubicBezTo>
                    <a:pt x="137885" y="282654"/>
                    <a:pt x="159702" y="276604"/>
                    <a:pt x="178901" y="265367"/>
                  </a:cubicBezTo>
                  <a:lnTo>
                    <a:pt x="178901" y="216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2937508" y="1504096"/>
              <a:ext cx="239116" cy="348347"/>
            </a:xfrm>
            <a:custGeom>
              <a:rect b="b" l="l" r="r" t="t"/>
              <a:pathLst>
                <a:path extrusionOk="0" h="348347" w="239116">
                  <a:moveTo>
                    <a:pt x="116940" y="348348"/>
                  </a:moveTo>
                  <a:cubicBezTo>
                    <a:pt x="77669" y="347483"/>
                    <a:pt x="38398" y="341433"/>
                    <a:pt x="0" y="329331"/>
                  </a:cubicBezTo>
                  <a:lnTo>
                    <a:pt x="12218" y="265367"/>
                  </a:lnTo>
                  <a:cubicBezTo>
                    <a:pt x="45380" y="274875"/>
                    <a:pt x="78542" y="279197"/>
                    <a:pt x="112577" y="280061"/>
                  </a:cubicBezTo>
                  <a:cubicBezTo>
                    <a:pt x="150102" y="280061"/>
                    <a:pt x="155339" y="271417"/>
                    <a:pt x="155339" y="246350"/>
                  </a:cubicBezTo>
                  <a:cubicBezTo>
                    <a:pt x="155339" y="225605"/>
                    <a:pt x="150975" y="215232"/>
                    <a:pt x="95996" y="202266"/>
                  </a:cubicBezTo>
                  <a:cubicBezTo>
                    <a:pt x="13090" y="182386"/>
                    <a:pt x="3491" y="161640"/>
                    <a:pt x="3491" y="96811"/>
                  </a:cubicBezTo>
                  <a:cubicBezTo>
                    <a:pt x="3491" y="29389"/>
                    <a:pt x="33162" y="0"/>
                    <a:pt x="130031" y="0"/>
                  </a:cubicBezTo>
                  <a:cubicBezTo>
                    <a:pt x="164066" y="0"/>
                    <a:pt x="198100" y="4322"/>
                    <a:pt x="231263" y="11237"/>
                  </a:cubicBezTo>
                  <a:lnTo>
                    <a:pt x="222536" y="77795"/>
                  </a:lnTo>
                  <a:cubicBezTo>
                    <a:pt x="191992" y="72608"/>
                    <a:pt x="160575" y="69151"/>
                    <a:pt x="130031" y="68287"/>
                  </a:cubicBezTo>
                  <a:cubicBezTo>
                    <a:pt x="93378" y="68287"/>
                    <a:pt x="87269" y="76930"/>
                    <a:pt x="87269" y="96811"/>
                  </a:cubicBezTo>
                  <a:cubicBezTo>
                    <a:pt x="87269" y="123607"/>
                    <a:pt x="89014" y="125336"/>
                    <a:pt x="135267" y="137437"/>
                  </a:cubicBezTo>
                  <a:cubicBezTo>
                    <a:pt x="229517" y="162505"/>
                    <a:pt x="239117" y="174606"/>
                    <a:pt x="239117" y="242893"/>
                  </a:cubicBezTo>
                  <a:cubicBezTo>
                    <a:pt x="239117" y="308586"/>
                    <a:pt x="219045" y="348348"/>
                    <a:pt x="116940" y="348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3228986" y="1362336"/>
              <a:ext cx="283624" cy="484056"/>
            </a:xfrm>
            <a:custGeom>
              <a:rect b="b" l="l" r="r" t="t"/>
              <a:pathLst>
                <a:path extrusionOk="0" h="484056" w="283624">
                  <a:moveTo>
                    <a:pt x="199846" y="483192"/>
                  </a:moveTo>
                  <a:lnTo>
                    <a:pt x="199846" y="249808"/>
                  </a:lnTo>
                  <a:cubicBezTo>
                    <a:pt x="199846" y="231656"/>
                    <a:pt x="191992" y="223012"/>
                    <a:pt x="172792" y="223012"/>
                  </a:cubicBezTo>
                  <a:cubicBezTo>
                    <a:pt x="151848" y="223012"/>
                    <a:pt x="115195" y="235113"/>
                    <a:pt x="84651" y="251537"/>
                  </a:cubicBezTo>
                  <a:lnTo>
                    <a:pt x="84651" y="483192"/>
                  </a:lnTo>
                  <a:lnTo>
                    <a:pt x="0" y="483192"/>
                  </a:lnTo>
                  <a:lnTo>
                    <a:pt x="0" y="12101"/>
                  </a:lnTo>
                  <a:lnTo>
                    <a:pt x="84651" y="0"/>
                  </a:lnTo>
                  <a:lnTo>
                    <a:pt x="84651" y="173742"/>
                  </a:lnTo>
                  <a:cubicBezTo>
                    <a:pt x="123049" y="153861"/>
                    <a:pt x="164938" y="143488"/>
                    <a:pt x="207700" y="141759"/>
                  </a:cubicBezTo>
                  <a:cubicBezTo>
                    <a:pt x="263552" y="141759"/>
                    <a:pt x="283624" y="180657"/>
                    <a:pt x="283624" y="241164"/>
                  </a:cubicBezTo>
                  <a:lnTo>
                    <a:pt x="283624" y="484057"/>
                  </a:lnTo>
                  <a:lnTo>
                    <a:pt x="199846" y="4840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3575444" y="1366658"/>
              <a:ext cx="84650" cy="478870"/>
            </a:xfrm>
            <a:custGeom>
              <a:rect b="b" l="l" r="r" t="t"/>
              <a:pathLst>
                <a:path extrusionOk="0" h="478870" w="84650">
                  <a:moveTo>
                    <a:pt x="0" y="96811"/>
                  </a:moveTo>
                  <a:lnTo>
                    <a:pt x="0" y="0"/>
                  </a:lnTo>
                  <a:lnTo>
                    <a:pt x="84651" y="0"/>
                  </a:lnTo>
                  <a:lnTo>
                    <a:pt x="84651" y="96811"/>
                  </a:lnTo>
                  <a:lnTo>
                    <a:pt x="0" y="96811"/>
                  </a:lnTo>
                  <a:close/>
                  <a:moveTo>
                    <a:pt x="0" y="478870"/>
                  </a:moveTo>
                  <a:lnTo>
                    <a:pt x="0" y="144353"/>
                  </a:lnTo>
                  <a:lnTo>
                    <a:pt x="84651" y="144353"/>
                  </a:lnTo>
                  <a:lnTo>
                    <a:pt x="84651" y="478870"/>
                  </a:lnTo>
                  <a:lnTo>
                    <a:pt x="0" y="4788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3719437" y="1381353"/>
              <a:ext cx="289732" cy="471955"/>
            </a:xfrm>
            <a:custGeom>
              <a:rect b="b" l="l" r="r" t="t"/>
              <a:pathLst>
                <a:path extrusionOk="0" h="471955" w="289732">
                  <a:moveTo>
                    <a:pt x="0" y="132251"/>
                  </a:moveTo>
                  <a:cubicBezTo>
                    <a:pt x="0" y="48406"/>
                    <a:pt x="48871" y="0"/>
                    <a:pt x="164066" y="0"/>
                  </a:cubicBezTo>
                  <a:cubicBezTo>
                    <a:pt x="205955" y="0"/>
                    <a:pt x="248716" y="5186"/>
                    <a:pt x="289733" y="15559"/>
                  </a:cubicBezTo>
                  <a:lnTo>
                    <a:pt x="280133" y="89896"/>
                  </a:lnTo>
                  <a:cubicBezTo>
                    <a:pt x="242608" y="82981"/>
                    <a:pt x="205082" y="78659"/>
                    <a:pt x="166684" y="77795"/>
                  </a:cubicBezTo>
                  <a:cubicBezTo>
                    <a:pt x="106468" y="77795"/>
                    <a:pt x="87269" y="98540"/>
                    <a:pt x="87269" y="146946"/>
                  </a:cubicBezTo>
                  <a:lnTo>
                    <a:pt x="87269" y="323281"/>
                  </a:lnTo>
                  <a:cubicBezTo>
                    <a:pt x="87269" y="371686"/>
                    <a:pt x="106468" y="392432"/>
                    <a:pt x="166684" y="392432"/>
                  </a:cubicBezTo>
                  <a:cubicBezTo>
                    <a:pt x="205082" y="391567"/>
                    <a:pt x="242608" y="388110"/>
                    <a:pt x="280133" y="381194"/>
                  </a:cubicBezTo>
                  <a:lnTo>
                    <a:pt x="289733" y="456396"/>
                  </a:lnTo>
                  <a:cubicBezTo>
                    <a:pt x="248716" y="466769"/>
                    <a:pt x="206827" y="471955"/>
                    <a:pt x="164066" y="471955"/>
                  </a:cubicBezTo>
                  <a:cubicBezTo>
                    <a:pt x="48871" y="471955"/>
                    <a:pt x="0" y="423549"/>
                    <a:pt x="0" y="339704"/>
                  </a:cubicBezTo>
                  <a:lnTo>
                    <a:pt x="0" y="132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4035351" y="1503232"/>
              <a:ext cx="294968" cy="349212"/>
            </a:xfrm>
            <a:custGeom>
              <a:rect b="b" l="l" r="r" t="t"/>
              <a:pathLst>
                <a:path extrusionOk="0" h="349212" w="294968">
                  <a:moveTo>
                    <a:pt x="147484" y="349212"/>
                  </a:moveTo>
                  <a:cubicBezTo>
                    <a:pt x="31417" y="349212"/>
                    <a:pt x="0" y="286112"/>
                    <a:pt x="0" y="216961"/>
                  </a:cubicBezTo>
                  <a:lnTo>
                    <a:pt x="0" y="132251"/>
                  </a:lnTo>
                  <a:cubicBezTo>
                    <a:pt x="0" y="63100"/>
                    <a:pt x="31417" y="0"/>
                    <a:pt x="147484" y="0"/>
                  </a:cubicBezTo>
                  <a:cubicBezTo>
                    <a:pt x="263552" y="0"/>
                    <a:pt x="294969" y="63100"/>
                    <a:pt x="294969" y="132251"/>
                  </a:cubicBezTo>
                  <a:lnTo>
                    <a:pt x="294969" y="216961"/>
                  </a:lnTo>
                  <a:cubicBezTo>
                    <a:pt x="294096" y="286112"/>
                    <a:pt x="262679" y="349212"/>
                    <a:pt x="147484" y="349212"/>
                  </a:cubicBezTo>
                  <a:close/>
                  <a:moveTo>
                    <a:pt x="147484" y="72608"/>
                  </a:moveTo>
                  <a:cubicBezTo>
                    <a:pt x="102104" y="72608"/>
                    <a:pt x="85523" y="92489"/>
                    <a:pt x="85523" y="130522"/>
                  </a:cubicBezTo>
                  <a:lnTo>
                    <a:pt x="85523" y="220419"/>
                  </a:lnTo>
                  <a:cubicBezTo>
                    <a:pt x="85523" y="258452"/>
                    <a:pt x="102977" y="278333"/>
                    <a:pt x="147484" y="278333"/>
                  </a:cubicBezTo>
                  <a:cubicBezTo>
                    <a:pt x="191992" y="278333"/>
                    <a:pt x="209445" y="258452"/>
                    <a:pt x="209445" y="220419"/>
                  </a:cubicBezTo>
                  <a:lnTo>
                    <a:pt x="209445" y="130522"/>
                  </a:lnTo>
                  <a:cubicBezTo>
                    <a:pt x="209445" y="92489"/>
                    <a:pt x="191992" y="72608"/>
                    <a:pt x="147484" y="72608"/>
                  </a:cubicBezTo>
                  <a:lnTo>
                    <a:pt x="147484" y="726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4380063" y="1504096"/>
              <a:ext cx="174537" cy="341432"/>
            </a:xfrm>
            <a:custGeom>
              <a:rect b="b" l="l" r="r" t="t"/>
              <a:pathLst>
                <a:path extrusionOk="0" h="341432" w="174537">
                  <a:moveTo>
                    <a:pt x="174538" y="76930"/>
                  </a:moveTo>
                  <a:cubicBezTo>
                    <a:pt x="143121" y="90761"/>
                    <a:pt x="113450" y="107184"/>
                    <a:pt x="84651" y="125336"/>
                  </a:cubicBezTo>
                  <a:lnTo>
                    <a:pt x="84651" y="341433"/>
                  </a:lnTo>
                  <a:lnTo>
                    <a:pt x="0" y="341433"/>
                  </a:lnTo>
                  <a:lnTo>
                    <a:pt x="0" y="6915"/>
                  </a:lnTo>
                  <a:lnTo>
                    <a:pt x="71560" y="6915"/>
                  </a:lnTo>
                  <a:lnTo>
                    <a:pt x="76797" y="44084"/>
                  </a:lnTo>
                  <a:cubicBezTo>
                    <a:pt x="104723" y="25932"/>
                    <a:pt x="134394" y="11237"/>
                    <a:pt x="165811" y="0"/>
                  </a:cubicBezTo>
                  <a:lnTo>
                    <a:pt x="174538" y="769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4589508" y="1504920"/>
              <a:ext cx="286241" cy="488419"/>
            </a:xfrm>
            <a:custGeom>
              <a:rect b="b" l="l" r="r" t="t"/>
              <a:pathLst>
                <a:path extrusionOk="0" h="488419" w="286241">
                  <a:moveTo>
                    <a:pt x="286242" y="229967"/>
                  </a:moveTo>
                  <a:cubicBezTo>
                    <a:pt x="286242" y="304305"/>
                    <a:pt x="253080" y="348388"/>
                    <a:pt x="174538" y="348388"/>
                  </a:cubicBezTo>
                  <a:cubicBezTo>
                    <a:pt x="143994" y="348388"/>
                    <a:pt x="114322" y="344931"/>
                    <a:pt x="84651" y="338880"/>
                  </a:cubicBezTo>
                  <a:lnTo>
                    <a:pt x="84651" y="477182"/>
                  </a:lnTo>
                  <a:lnTo>
                    <a:pt x="0" y="488419"/>
                  </a:lnTo>
                  <a:lnTo>
                    <a:pt x="0" y="6091"/>
                  </a:lnTo>
                  <a:lnTo>
                    <a:pt x="67197" y="6091"/>
                  </a:lnTo>
                  <a:lnTo>
                    <a:pt x="75924" y="34616"/>
                  </a:lnTo>
                  <a:cubicBezTo>
                    <a:pt x="106468" y="12142"/>
                    <a:pt x="143994" y="-824"/>
                    <a:pt x="182392" y="41"/>
                  </a:cubicBezTo>
                  <a:cubicBezTo>
                    <a:pt x="250462" y="41"/>
                    <a:pt x="286242" y="39802"/>
                    <a:pt x="286242" y="115868"/>
                  </a:cubicBezTo>
                  <a:lnTo>
                    <a:pt x="286242" y="229967"/>
                  </a:lnTo>
                  <a:close/>
                  <a:moveTo>
                    <a:pt x="83778" y="267136"/>
                  </a:moveTo>
                  <a:cubicBezTo>
                    <a:pt x="108213" y="272322"/>
                    <a:pt x="133521" y="275780"/>
                    <a:pt x="158829" y="275780"/>
                  </a:cubicBezTo>
                  <a:cubicBezTo>
                    <a:pt x="189373" y="275780"/>
                    <a:pt x="201591" y="261085"/>
                    <a:pt x="201591" y="230832"/>
                  </a:cubicBezTo>
                  <a:lnTo>
                    <a:pt x="201591" y="113275"/>
                  </a:lnTo>
                  <a:cubicBezTo>
                    <a:pt x="201591" y="85615"/>
                    <a:pt x="191119" y="70920"/>
                    <a:pt x="159702" y="70920"/>
                  </a:cubicBezTo>
                  <a:cubicBezTo>
                    <a:pt x="131776" y="71785"/>
                    <a:pt x="104723" y="83022"/>
                    <a:pt x="83778" y="101174"/>
                  </a:cubicBezTo>
                  <a:lnTo>
                    <a:pt x="83778" y="267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1250601" y="1194646"/>
              <a:ext cx="333367" cy="720034"/>
            </a:xfrm>
            <a:custGeom>
              <a:rect b="b" l="l" r="r" t="t"/>
              <a:pathLst>
                <a:path extrusionOk="0" h="720034" w="333367">
                  <a:moveTo>
                    <a:pt x="333367" y="0"/>
                  </a:moveTo>
                  <a:lnTo>
                    <a:pt x="0" y="190165"/>
                  </a:lnTo>
                  <a:lnTo>
                    <a:pt x="0" y="191029"/>
                  </a:lnTo>
                  <a:lnTo>
                    <a:pt x="0" y="648290"/>
                  </a:lnTo>
                  <a:lnTo>
                    <a:pt x="125667" y="720034"/>
                  </a:lnTo>
                  <a:lnTo>
                    <a:pt x="125667" y="261909"/>
                  </a:lnTo>
                  <a:lnTo>
                    <a:pt x="333367" y="1434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1459173" y="1194646"/>
              <a:ext cx="383110" cy="839319"/>
            </a:xfrm>
            <a:custGeom>
              <a:rect b="b" l="l" r="r" t="t"/>
              <a:pathLst>
                <a:path extrusionOk="0" h="839319" w="383110">
                  <a:moveTo>
                    <a:pt x="258316" y="0"/>
                  </a:moveTo>
                  <a:lnTo>
                    <a:pt x="258316" y="364771"/>
                  </a:lnTo>
                  <a:lnTo>
                    <a:pt x="124795" y="364771"/>
                  </a:lnTo>
                  <a:lnTo>
                    <a:pt x="124795" y="228198"/>
                  </a:lnTo>
                  <a:lnTo>
                    <a:pt x="0" y="299942"/>
                  </a:lnTo>
                  <a:lnTo>
                    <a:pt x="0" y="767575"/>
                  </a:lnTo>
                  <a:lnTo>
                    <a:pt x="124795" y="839319"/>
                  </a:lnTo>
                  <a:lnTo>
                    <a:pt x="124795" y="475413"/>
                  </a:lnTo>
                  <a:lnTo>
                    <a:pt x="258316" y="475413"/>
                  </a:lnTo>
                  <a:lnTo>
                    <a:pt x="258316" y="610257"/>
                  </a:lnTo>
                  <a:lnTo>
                    <a:pt x="383110" y="539377"/>
                  </a:lnTo>
                  <a:lnTo>
                    <a:pt x="383110" y="71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717489" y="1313931"/>
              <a:ext cx="333367" cy="720034"/>
            </a:xfrm>
            <a:custGeom>
              <a:rect b="b" l="l" r="r" t="t"/>
              <a:pathLst>
                <a:path extrusionOk="0" h="720034" w="333367">
                  <a:moveTo>
                    <a:pt x="0" y="720034"/>
                  </a:moveTo>
                  <a:lnTo>
                    <a:pt x="333367" y="529005"/>
                  </a:lnTo>
                  <a:lnTo>
                    <a:pt x="333367" y="529005"/>
                  </a:lnTo>
                  <a:lnTo>
                    <a:pt x="333367" y="71744"/>
                  </a:lnTo>
                  <a:lnTo>
                    <a:pt x="207700" y="0"/>
                  </a:lnTo>
                  <a:lnTo>
                    <a:pt x="207700" y="457260"/>
                  </a:lnTo>
                  <a:lnTo>
                    <a:pt x="0" y="5765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Packer">
  <p:cSld name="TITLE_AND_BODY_1"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8" name="Google Shape;148;p28"/>
          <p:cNvGrpSpPr/>
          <p:nvPr/>
        </p:nvGrpSpPr>
        <p:grpSpPr>
          <a:xfrm>
            <a:off x="457200" y="457200"/>
            <a:ext cx="978444" cy="332614"/>
            <a:chOff x="1325393" y="1271914"/>
            <a:chExt cx="2832784" cy="952230"/>
          </a:xfrm>
        </p:grpSpPr>
        <p:sp>
          <p:nvSpPr>
            <p:cNvPr id="149" name="Google Shape;149;p28"/>
            <p:cNvSpPr/>
            <p:nvPr/>
          </p:nvSpPr>
          <p:spPr>
            <a:xfrm>
              <a:off x="2260245" y="1562032"/>
              <a:ext cx="351062" cy="493581"/>
            </a:xfrm>
            <a:custGeom>
              <a:rect b="b" l="l" r="r" t="t"/>
              <a:pathLst>
                <a:path extrusionOk="0" h="493581" w="351062">
                  <a:moveTo>
                    <a:pt x="0" y="0"/>
                  </a:moveTo>
                  <a:lnTo>
                    <a:pt x="193775" y="0"/>
                  </a:lnTo>
                  <a:cubicBezTo>
                    <a:pt x="308659" y="0"/>
                    <a:pt x="351063" y="46698"/>
                    <a:pt x="351063" y="133354"/>
                  </a:cubicBezTo>
                  <a:lnTo>
                    <a:pt x="351063" y="200889"/>
                  </a:lnTo>
                  <a:cubicBezTo>
                    <a:pt x="351063" y="286687"/>
                    <a:pt x="304838" y="333508"/>
                    <a:pt x="189337" y="333508"/>
                  </a:cubicBezTo>
                  <a:lnTo>
                    <a:pt x="93929" y="333508"/>
                  </a:lnTo>
                  <a:lnTo>
                    <a:pt x="93929" y="493582"/>
                  </a:lnTo>
                  <a:lnTo>
                    <a:pt x="0" y="493582"/>
                  </a:lnTo>
                  <a:close/>
                  <a:moveTo>
                    <a:pt x="188598" y="82243"/>
                  </a:moveTo>
                  <a:lnTo>
                    <a:pt x="93929" y="82243"/>
                  </a:lnTo>
                  <a:lnTo>
                    <a:pt x="93929" y="251265"/>
                  </a:lnTo>
                  <a:lnTo>
                    <a:pt x="188598" y="251265"/>
                  </a:lnTo>
                  <a:cubicBezTo>
                    <a:pt x="241479" y="251265"/>
                    <a:pt x="257134" y="232021"/>
                    <a:pt x="257134" y="191206"/>
                  </a:cubicBezTo>
                  <a:lnTo>
                    <a:pt x="257134" y="140831"/>
                  </a:lnTo>
                  <a:cubicBezTo>
                    <a:pt x="257134" y="100016"/>
                    <a:pt x="240000" y="82243"/>
                    <a:pt x="188598" y="82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2645329" y="1687297"/>
              <a:ext cx="283759" cy="375671"/>
            </a:xfrm>
            <a:custGeom>
              <a:rect b="b" l="l" r="r" t="t"/>
              <a:pathLst>
                <a:path extrusionOk="0" h="375671" w="283759">
                  <a:moveTo>
                    <a:pt x="283513" y="368317"/>
                  </a:moveTo>
                  <a:lnTo>
                    <a:pt x="209553" y="368317"/>
                  </a:lnTo>
                  <a:lnTo>
                    <a:pt x="202773" y="343803"/>
                  </a:lnTo>
                  <a:cubicBezTo>
                    <a:pt x="170588" y="364582"/>
                    <a:pt x="133041" y="375650"/>
                    <a:pt x="94669" y="375671"/>
                  </a:cubicBezTo>
                  <a:cubicBezTo>
                    <a:pt x="28351" y="375671"/>
                    <a:pt x="0" y="330444"/>
                    <a:pt x="0" y="268179"/>
                  </a:cubicBezTo>
                  <a:cubicBezTo>
                    <a:pt x="0" y="194638"/>
                    <a:pt x="32049" y="166570"/>
                    <a:pt x="105886" y="166570"/>
                  </a:cubicBezTo>
                  <a:lnTo>
                    <a:pt x="193158" y="166570"/>
                  </a:lnTo>
                  <a:lnTo>
                    <a:pt x="193158" y="128942"/>
                  </a:lnTo>
                  <a:cubicBezTo>
                    <a:pt x="193158" y="88862"/>
                    <a:pt x="181941" y="74889"/>
                    <a:pt x="123759" y="74889"/>
                  </a:cubicBezTo>
                  <a:cubicBezTo>
                    <a:pt x="89947" y="75247"/>
                    <a:pt x="56259" y="78942"/>
                    <a:pt x="23174" y="85920"/>
                  </a:cubicBezTo>
                  <a:lnTo>
                    <a:pt x="11340" y="17037"/>
                  </a:lnTo>
                  <a:cubicBezTo>
                    <a:pt x="51895" y="5861"/>
                    <a:pt x="93756" y="131"/>
                    <a:pt x="135840" y="0"/>
                  </a:cubicBezTo>
                  <a:cubicBezTo>
                    <a:pt x="249861" y="0"/>
                    <a:pt x="283759" y="39957"/>
                    <a:pt x="283759" y="130412"/>
                  </a:cubicBezTo>
                  <a:close/>
                  <a:moveTo>
                    <a:pt x="192665" y="232021"/>
                  </a:moveTo>
                  <a:lnTo>
                    <a:pt x="125485" y="232021"/>
                  </a:lnTo>
                  <a:cubicBezTo>
                    <a:pt x="95655" y="232021"/>
                    <a:pt x="87519" y="240111"/>
                    <a:pt x="87519" y="267566"/>
                  </a:cubicBezTo>
                  <a:cubicBezTo>
                    <a:pt x="87519" y="292815"/>
                    <a:pt x="95655" y="304337"/>
                    <a:pt x="124499" y="304337"/>
                  </a:cubicBezTo>
                  <a:cubicBezTo>
                    <a:pt x="148585" y="304028"/>
                    <a:pt x="172215" y="297660"/>
                    <a:pt x="193158" y="2858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2983325" y="1687787"/>
              <a:ext cx="245300" cy="375303"/>
            </a:xfrm>
            <a:custGeom>
              <a:rect b="b" l="l" r="r" t="t"/>
              <a:pathLst>
                <a:path extrusionOk="0" h="375303" w="245300">
                  <a:moveTo>
                    <a:pt x="0" y="236679"/>
                  </a:moveTo>
                  <a:lnTo>
                    <a:pt x="0" y="138625"/>
                  </a:lnTo>
                  <a:cubicBezTo>
                    <a:pt x="0" y="41428"/>
                    <a:pt x="42527" y="0"/>
                    <a:pt x="156548" y="0"/>
                  </a:cubicBezTo>
                  <a:cubicBezTo>
                    <a:pt x="186613" y="141"/>
                    <a:pt x="216493" y="4557"/>
                    <a:pt x="245300" y="13115"/>
                  </a:cubicBezTo>
                  <a:lnTo>
                    <a:pt x="234083" y="86656"/>
                  </a:lnTo>
                  <a:cubicBezTo>
                    <a:pt x="209430" y="80631"/>
                    <a:pt x="184160" y="77424"/>
                    <a:pt x="158767" y="77095"/>
                  </a:cubicBezTo>
                  <a:cubicBezTo>
                    <a:pt x="106625" y="77095"/>
                    <a:pt x="90971" y="92661"/>
                    <a:pt x="90971" y="137154"/>
                  </a:cubicBezTo>
                  <a:lnTo>
                    <a:pt x="90971" y="237414"/>
                  </a:lnTo>
                  <a:cubicBezTo>
                    <a:pt x="90971" y="281907"/>
                    <a:pt x="106625" y="297473"/>
                    <a:pt x="158767" y="297473"/>
                  </a:cubicBezTo>
                  <a:cubicBezTo>
                    <a:pt x="184185" y="297391"/>
                    <a:pt x="209479" y="294138"/>
                    <a:pt x="234083" y="287790"/>
                  </a:cubicBezTo>
                  <a:lnTo>
                    <a:pt x="245300" y="361944"/>
                  </a:lnTo>
                  <a:cubicBezTo>
                    <a:pt x="216567" y="370828"/>
                    <a:pt x="186638" y="375333"/>
                    <a:pt x="156548" y="375304"/>
                  </a:cubicBezTo>
                  <a:cubicBezTo>
                    <a:pt x="43143" y="375304"/>
                    <a:pt x="0" y="333753"/>
                    <a:pt x="0" y="2366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3285944" y="1534945"/>
              <a:ext cx="312480" cy="520669"/>
            </a:xfrm>
            <a:custGeom>
              <a:rect b="b" l="l" r="r" t="t"/>
              <a:pathLst>
                <a:path extrusionOk="0" h="520669" w="312480">
                  <a:moveTo>
                    <a:pt x="0" y="520669"/>
                  </a:moveTo>
                  <a:lnTo>
                    <a:pt x="0" y="12257"/>
                  </a:lnTo>
                  <a:lnTo>
                    <a:pt x="90970" y="0"/>
                  </a:lnTo>
                  <a:lnTo>
                    <a:pt x="90970" y="520669"/>
                  </a:lnTo>
                  <a:close/>
                  <a:moveTo>
                    <a:pt x="308166" y="159706"/>
                  </a:moveTo>
                  <a:lnTo>
                    <a:pt x="201540" y="338410"/>
                  </a:lnTo>
                  <a:lnTo>
                    <a:pt x="312480" y="520669"/>
                  </a:lnTo>
                  <a:lnTo>
                    <a:pt x="212635" y="520669"/>
                  </a:lnTo>
                  <a:lnTo>
                    <a:pt x="103051" y="338410"/>
                  </a:lnTo>
                  <a:lnTo>
                    <a:pt x="206594" y="1597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622092" y="1687297"/>
              <a:ext cx="292880" cy="375795"/>
            </a:xfrm>
            <a:custGeom>
              <a:rect b="b" l="l" r="r" t="t"/>
              <a:pathLst>
                <a:path extrusionOk="0" h="375795" w="292880">
                  <a:moveTo>
                    <a:pt x="161849" y="301640"/>
                  </a:moveTo>
                  <a:cubicBezTo>
                    <a:pt x="199470" y="301464"/>
                    <a:pt x="236869" y="295722"/>
                    <a:pt x="272788" y="284603"/>
                  </a:cubicBezTo>
                  <a:lnTo>
                    <a:pt x="286964" y="352751"/>
                  </a:lnTo>
                  <a:cubicBezTo>
                    <a:pt x="244154" y="368115"/>
                    <a:pt x="198977" y="375914"/>
                    <a:pt x="153467" y="375794"/>
                  </a:cubicBezTo>
                  <a:cubicBezTo>
                    <a:pt x="39445" y="375794"/>
                    <a:pt x="0" y="323212"/>
                    <a:pt x="0" y="236434"/>
                  </a:cubicBezTo>
                  <a:lnTo>
                    <a:pt x="0" y="140831"/>
                  </a:lnTo>
                  <a:cubicBezTo>
                    <a:pt x="0" y="64471"/>
                    <a:pt x="34268" y="0"/>
                    <a:pt x="150508" y="0"/>
                  </a:cubicBezTo>
                  <a:cubicBezTo>
                    <a:pt x="266748" y="0"/>
                    <a:pt x="292881" y="67412"/>
                    <a:pt x="292881" y="145243"/>
                  </a:cubicBezTo>
                  <a:lnTo>
                    <a:pt x="292881" y="221971"/>
                  </a:lnTo>
                  <a:lnTo>
                    <a:pt x="90970" y="221971"/>
                  </a:lnTo>
                  <a:lnTo>
                    <a:pt x="90970" y="240479"/>
                  </a:lnTo>
                  <a:cubicBezTo>
                    <a:pt x="90970" y="284603"/>
                    <a:pt x="106995" y="301640"/>
                    <a:pt x="161849" y="301640"/>
                  </a:cubicBezTo>
                  <a:close/>
                  <a:moveTo>
                    <a:pt x="90970" y="149656"/>
                  </a:moveTo>
                  <a:lnTo>
                    <a:pt x="206594" y="149656"/>
                  </a:lnTo>
                  <a:lnTo>
                    <a:pt x="206594" y="131883"/>
                  </a:lnTo>
                  <a:cubicBezTo>
                    <a:pt x="206594" y="97809"/>
                    <a:pt x="196117" y="74031"/>
                    <a:pt x="151371" y="74031"/>
                  </a:cubicBezTo>
                  <a:cubicBezTo>
                    <a:pt x="106625" y="74031"/>
                    <a:pt x="90970" y="97809"/>
                    <a:pt x="90970" y="13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3970936" y="1687297"/>
              <a:ext cx="187241" cy="369052"/>
            </a:xfrm>
            <a:custGeom>
              <a:rect b="b" l="l" r="r" t="t"/>
              <a:pathLst>
                <a:path extrusionOk="0" h="369052" w="187241">
                  <a:moveTo>
                    <a:pt x="187242" y="82979"/>
                  </a:moveTo>
                  <a:cubicBezTo>
                    <a:pt x="153824" y="98230"/>
                    <a:pt x="121639" y="116013"/>
                    <a:pt x="90971" y="136173"/>
                  </a:cubicBezTo>
                  <a:lnTo>
                    <a:pt x="90971" y="369053"/>
                  </a:lnTo>
                  <a:lnTo>
                    <a:pt x="0" y="369053"/>
                  </a:lnTo>
                  <a:lnTo>
                    <a:pt x="0" y="7354"/>
                  </a:lnTo>
                  <a:lnTo>
                    <a:pt x="76795" y="7354"/>
                  </a:lnTo>
                  <a:lnTo>
                    <a:pt x="82712" y="47434"/>
                  </a:lnTo>
                  <a:cubicBezTo>
                    <a:pt x="112259" y="27485"/>
                    <a:pt x="144345" y="11534"/>
                    <a:pt x="178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1325393" y="1470964"/>
              <a:ext cx="279691" cy="753180"/>
            </a:xfrm>
            <a:custGeom>
              <a:rect b="b" l="l" r="r" t="t"/>
              <a:pathLst>
                <a:path extrusionOk="0" h="753180" w="279691">
                  <a:moveTo>
                    <a:pt x="0" y="0"/>
                  </a:moveTo>
                  <a:lnTo>
                    <a:pt x="279691" y="160687"/>
                  </a:lnTo>
                  <a:lnTo>
                    <a:pt x="279691" y="753181"/>
                  </a:lnTo>
                  <a:lnTo>
                    <a:pt x="0" y="592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1439537" y="1366168"/>
              <a:ext cx="413067" cy="674563"/>
            </a:xfrm>
            <a:custGeom>
              <a:rect b="b" l="l" r="r" t="t"/>
              <a:pathLst>
                <a:path extrusionOk="0" h="674563" w="413067">
                  <a:moveTo>
                    <a:pt x="303975" y="174047"/>
                  </a:moveTo>
                  <a:lnTo>
                    <a:pt x="0" y="0"/>
                  </a:lnTo>
                  <a:lnTo>
                    <a:pt x="0" y="120852"/>
                  </a:lnTo>
                  <a:lnTo>
                    <a:pt x="206348" y="239498"/>
                  </a:lnTo>
                  <a:lnTo>
                    <a:pt x="206348" y="602300"/>
                  </a:lnTo>
                  <a:lnTo>
                    <a:pt x="303605" y="657823"/>
                  </a:lnTo>
                  <a:cubicBezTo>
                    <a:pt x="363759" y="692387"/>
                    <a:pt x="413066" y="671673"/>
                    <a:pt x="413066" y="611860"/>
                  </a:cubicBezTo>
                  <a:lnTo>
                    <a:pt x="413066" y="345642"/>
                  </a:lnTo>
                  <a:cubicBezTo>
                    <a:pt x="413435" y="285706"/>
                    <a:pt x="364129" y="208611"/>
                    <a:pt x="303975" y="174047"/>
                  </a:cubicBez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2260245" y="1271914"/>
              <a:ext cx="1020275" cy="221112"/>
            </a:xfrm>
            <a:custGeom>
              <a:rect b="b" l="l" r="r" t="t"/>
              <a:pathLst>
                <a:path extrusionOk="0" h="221112" w="1020275">
                  <a:moveTo>
                    <a:pt x="96271" y="168899"/>
                  </a:moveTo>
                  <a:lnTo>
                    <a:pt x="96271" y="99525"/>
                  </a:lnTo>
                  <a:lnTo>
                    <a:pt x="32542" y="99525"/>
                  </a:lnTo>
                  <a:lnTo>
                    <a:pt x="32542" y="168899"/>
                  </a:lnTo>
                  <a:lnTo>
                    <a:pt x="0" y="168899"/>
                  </a:lnTo>
                  <a:lnTo>
                    <a:pt x="0" y="2329"/>
                  </a:lnTo>
                  <a:lnTo>
                    <a:pt x="32542" y="2329"/>
                  </a:lnTo>
                  <a:lnTo>
                    <a:pt x="32542" y="72193"/>
                  </a:lnTo>
                  <a:lnTo>
                    <a:pt x="96271" y="72193"/>
                  </a:lnTo>
                  <a:lnTo>
                    <a:pt x="96271" y="2329"/>
                  </a:lnTo>
                  <a:lnTo>
                    <a:pt x="128937" y="2329"/>
                  </a:lnTo>
                  <a:lnTo>
                    <a:pt x="128937" y="168899"/>
                  </a:lnTo>
                  <a:close/>
                  <a:moveTo>
                    <a:pt x="248259" y="168899"/>
                  </a:moveTo>
                  <a:lnTo>
                    <a:pt x="222373" y="168899"/>
                  </a:lnTo>
                  <a:lnTo>
                    <a:pt x="220031" y="160687"/>
                  </a:lnTo>
                  <a:cubicBezTo>
                    <a:pt x="208945" y="167602"/>
                    <a:pt x="196137" y="171295"/>
                    <a:pt x="183051" y="171350"/>
                  </a:cubicBezTo>
                  <a:cubicBezTo>
                    <a:pt x="159630" y="171595"/>
                    <a:pt x="149892" y="156274"/>
                    <a:pt x="149892" y="135560"/>
                  </a:cubicBezTo>
                  <a:cubicBezTo>
                    <a:pt x="149892" y="111047"/>
                    <a:pt x="160986" y="101732"/>
                    <a:pt x="186872" y="101732"/>
                  </a:cubicBezTo>
                  <a:lnTo>
                    <a:pt x="217072" y="101732"/>
                  </a:lnTo>
                  <a:lnTo>
                    <a:pt x="217072" y="89475"/>
                  </a:lnTo>
                  <a:cubicBezTo>
                    <a:pt x="217072" y="76115"/>
                    <a:pt x="213251" y="71457"/>
                    <a:pt x="192419" y="71457"/>
                  </a:cubicBezTo>
                  <a:cubicBezTo>
                    <a:pt x="180700" y="71576"/>
                    <a:pt x="169018" y="72808"/>
                    <a:pt x="157535" y="75134"/>
                  </a:cubicBezTo>
                  <a:lnTo>
                    <a:pt x="153713" y="52214"/>
                  </a:lnTo>
                  <a:cubicBezTo>
                    <a:pt x="167789" y="48478"/>
                    <a:pt x="182288" y="46542"/>
                    <a:pt x="196856" y="46453"/>
                  </a:cubicBezTo>
                  <a:cubicBezTo>
                    <a:pt x="236178" y="46208"/>
                    <a:pt x="248505" y="59568"/>
                    <a:pt x="248505" y="89720"/>
                  </a:cubicBezTo>
                  <a:close/>
                  <a:moveTo>
                    <a:pt x="216702" y="123426"/>
                  </a:moveTo>
                  <a:lnTo>
                    <a:pt x="193405" y="123426"/>
                  </a:lnTo>
                  <a:cubicBezTo>
                    <a:pt x="183174" y="123426"/>
                    <a:pt x="180339" y="126123"/>
                    <a:pt x="180339" y="135683"/>
                  </a:cubicBezTo>
                  <a:cubicBezTo>
                    <a:pt x="180339" y="145243"/>
                    <a:pt x="183174" y="147940"/>
                    <a:pt x="192665" y="147940"/>
                  </a:cubicBezTo>
                  <a:cubicBezTo>
                    <a:pt x="200979" y="147849"/>
                    <a:pt x="209145" y="145746"/>
                    <a:pt x="216456" y="141811"/>
                  </a:cubicBezTo>
                  <a:close/>
                  <a:moveTo>
                    <a:pt x="314206" y="171595"/>
                  </a:moveTo>
                  <a:cubicBezTo>
                    <a:pt x="299476" y="171384"/>
                    <a:pt x="284859" y="169031"/>
                    <a:pt x="270816" y="164609"/>
                  </a:cubicBezTo>
                  <a:lnTo>
                    <a:pt x="275254" y="141689"/>
                  </a:lnTo>
                  <a:cubicBezTo>
                    <a:pt x="287311" y="144959"/>
                    <a:pt x="299735" y="146688"/>
                    <a:pt x="312234" y="146837"/>
                  </a:cubicBezTo>
                  <a:cubicBezTo>
                    <a:pt x="326163" y="146837"/>
                    <a:pt x="328258" y="143895"/>
                    <a:pt x="328258" y="134580"/>
                  </a:cubicBezTo>
                  <a:cubicBezTo>
                    <a:pt x="328258" y="125265"/>
                    <a:pt x="326656" y="123426"/>
                    <a:pt x="306317" y="118768"/>
                  </a:cubicBezTo>
                  <a:cubicBezTo>
                    <a:pt x="275500" y="111660"/>
                    <a:pt x="271926" y="104183"/>
                    <a:pt x="271926" y="81018"/>
                  </a:cubicBezTo>
                  <a:cubicBezTo>
                    <a:pt x="271926" y="57852"/>
                    <a:pt x="283020" y="46208"/>
                    <a:pt x="318890" y="46208"/>
                  </a:cubicBezTo>
                  <a:cubicBezTo>
                    <a:pt x="331587" y="46193"/>
                    <a:pt x="344246" y="47632"/>
                    <a:pt x="356610" y="50498"/>
                  </a:cubicBezTo>
                  <a:lnTo>
                    <a:pt x="353528" y="75012"/>
                  </a:lnTo>
                  <a:cubicBezTo>
                    <a:pt x="342089" y="73002"/>
                    <a:pt x="330502" y="71854"/>
                    <a:pt x="318890" y="71580"/>
                  </a:cubicBezTo>
                  <a:cubicBezTo>
                    <a:pt x="305208" y="71580"/>
                    <a:pt x="302866" y="74521"/>
                    <a:pt x="302866" y="81875"/>
                  </a:cubicBezTo>
                  <a:cubicBezTo>
                    <a:pt x="302866" y="91558"/>
                    <a:pt x="303728" y="92294"/>
                    <a:pt x="320739" y="96461"/>
                  </a:cubicBezTo>
                  <a:cubicBezTo>
                    <a:pt x="355870" y="105286"/>
                    <a:pt x="359198" y="109821"/>
                    <a:pt x="359198" y="134457"/>
                  </a:cubicBezTo>
                  <a:cubicBezTo>
                    <a:pt x="359198" y="159093"/>
                    <a:pt x="352172" y="171595"/>
                    <a:pt x="314206" y="171595"/>
                  </a:cubicBezTo>
                  <a:close/>
                  <a:moveTo>
                    <a:pt x="458551" y="169144"/>
                  </a:moveTo>
                  <a:lnTo>
                    <a:pt x="458551" y="84940"/>
                  </a:lnTo>
                  <a:cubicBezTo>
                    <a:pt x="458551" y="78566"/>
                    <a:pt x="455716" y="75379"/>
                    <a:pt x="448443" y="75379"/>
                  </a:cubicBezTo>
                  <a:cubicBezTo>
                    <a:pt x="436967" y="76598"/>
                    <a:pt x="425836" y="80011"/>
                    <a:pt x="415654" y="85430"/>
                  </a:cubicBezTo>
                  <a:lnTo>
                    <a:pt x="415654" y="168899"/>
                  </a:lnTo>
                  <a:lnTo>
                    <a:pt x="384098" y="168899"/>
                  </a:lnTo>
                  <a:lnTo>
                    <a:pt x="384098" y="0"/>
                  </a:lnTo>
                  <a:lnTo>
                    <a:pt x="415654" y="4658"/>
                  </a:lnTo>
                  <a:lnTo>
                    <a:pt x="415654" y="57852"/>
                  </a:lnTo>
                  <a:cubicBezTo>
                    <a:pt x="430003" y="50846"/>
                    <a:pt x="445657" y="46880"/>
                    <a:pt x="461633" y="46208"/>
                  </a:cubicBezTo>
                  <a:cubicBezTo>
                    <a:pt x="482588" y="46208"/>
                    <a:pt x="490107" y="60303"/>
                    <a:pt x="490107" y="81753"/>
                  </a:cubicBezTo>
                  <a:lnTo>
                    <a:pt x="490107" y="168899"/>
                  </a:lnTo>
                  <a:close/>
                  <a:moveTo>
                    <a:pt x="516486" y="31990"/>
                  </a:moveTo>
                  <a:lnTo>
                    <a:pt x="516486" y="2329"/>
                  </a:lnTo>
                  <a:lnTo>
                    <a:pt x="548042" y="2329"/>
                  </a:lnTo>
                  <a:lnTo>
                    <a:pt x="548042" y="31745"/>
                  </a:lnTo>
                  <a:close/>
                  <a:moveTo>
                    <a:pt x="516486" y="169144"/>
                  </a:moveTo>
                  <a:lnTo>
                    <a:pt x="516486" y="49027"/>
                  </a:lnTo>
                  <a:lnTo>
                    <a:pt x="548042" y="49027"/>
                  </a:lnTo>
                  <a:lnTo>
                    <a:pt x="548042" y="169144"/>
                  </a:lnTo>
                  <a:close/>
                  <a:moveTo>
                    <a:pt x="573189" y="50008"/>
                  </a:moveTo>
                  <a:cubicBezTo>
                    <a:pt x="573189" y="19856"/>
                    <a:pt x="591556" y="2329"/>
                    <a:pt x="634822" y="2329"/>
                  </a:cubicBezTo>
                  <a:cubicBezTo>
                    <a:pt x="650551" y="2321"/>
                    <a:pt x="666230" y="4131"/>
                    <a:pt x="681540" y="7722"/>
                  </a:cubicBezTo>
                  <a:lnTo>
                    <a:pt x="677965" y="34687"/>
                  </a:lnTo>
                  <a:cubicBezTo>
                    <a:pt x="664048" y="32181"/>
                    <a:pt x="649947" y="30787"/>
                    <a:pt x="635808" y="30519"/>
                  </a:cubicBezTo>
                  <a:cubicBezTo>
                    <a:pt x="613374" y="30519"/>
                    <a:pt x="606101" y="37874"/>
                    <a:pt x="606101" y="55033"/>
                  </a:cubicBezTo>
                  <a:lnTo>
                    <a:pt x="606101" y="118278"/>
                  </a:lnTo>
                  <a:cubicBezTo>
                    <a:pt x="606101" y="135805"/>
                    <a:pt x="613374" y="142792"/>
                    <a:pt x="635808" y="142792"/>
                  </a:cubicBezTo>
                  <a:cubicBezTo>
                    <a:pt x="649947" y="142525"/>
                    <a:pt x="664048" y="141131"/>
                    <a:pt x="677965" y="138625"/>
                  </a:cubicBezTo>
                  <a:lnTo>
                    <a:pt x="681540" y="165467"/>
                  </a:lnTo>
                  <a:cubicBezTo>
                    <a:pt x="666243" y="169160"/>
                    <a:pt x="650563" y="171012"/>
                    <a:pt x="634822" y="170982"/>
                  </a:cubicBezTo>
                  <a:cubicBezTo>
                    <a:pt x="591925" y="170982"/>
                    <a:pt x="573189" y="153455"/>
                    <a:pt x="573189" y="123303"/>
                  </a:cubicBezTo>
                  <a:close/>
                  <a:moveTo>
                    <a:pt x="750816" y="171595"/>
                  </a:moveTo>
                  <a:cubicBezTo>
                    <a:pt x="707672" y="171595"/>
                    <a:pt x="696085" y="148920"/>
                    <a:pt x="696085" y="124161"/>
                  </a:cubicBezTo>
                  <a:lnTo>
                    <a:pt x="696085" y="93642"/>
                  </a:lnTo>
                  <a:cubicBezTo>
                    <a:pt x="696085" y="69128"/>
                    <a:pt x="707672" y="46208"/>
                    <a:pt x="750816" y="46208"/>
                  </a:cubicBezTo>
                  <a:cubicBezTo>
                    <a:pt x="793959" y="46208"/>
                    <a:pt x="805546" y="69006"/>
                    <a:pt x="805546" y="93642"/>
                  </a:cubicBezTo>
                  <a:lnTo>
                    <a:pt x="805546" y="123916"/>
                  </a:lnTo>
                  <a:cubicBezTo>
                    <a:pt x="805546" y="148675"/>
                    <a:pt x="793959" y="171595"/>
                    <a:pt x="750816" y="171595"/>
                  </a:cubicBezTo>
                  <a:close/>
                  <a:moveTo>
                    <a:pt x="750816" y="72193"/>
                  </a:moveTo>
                  <a:cubicBezTo>
                    <a:pt x="734051" y="72193"/>
                    <a:pt x="727518" y="79302"/>
                    <a:pt x="727518" y="92907"/>
                  </a:cubicBezTo>
                  <a:lnTo>
                    <a:pt x="727518" y="125142"/>
                  </a:lnTo>
                  <a:cubicBezTo>
                    <a:pt x="727518" y="138747"/>
                    <a:pt x="734051" y="145856"/>
                    <a:pt x="750816" y="145856"/>
                  </a:cubicBezTo>
                  <a:cubicBezTo>
                    <a:pt x="767580" y="145856"/>
                    <a:pt x="774113" y="138747"/>
                    <a:pt x="774113" y="125142"/>
                  </a:cubicBezTo>
                  <a:lnTo>
                    <a:pt x="774113" y="92661"/>
                  </a:lnTo>
                  <a:cubicBezTo>
                    <a:pt x="774113" y="79056"/>
                    <a:pt x="767580" y="71947"/>
                    <a:pt x="750816" y="71947"/>
                  </a:cubicBezTo>
                  <a:close/>
                  <a:moveTo>
                    <a:pt x="894298" y="73541"/>
                  </a:moveTo>
                  <a:cubicBezTo>
                    <a:pt x="882760" y="78504"/>
                    <a:pt x="871629" y="84365"/>
                    <a:pt x="861016" y="91068"/>
                  </a:cubicBezTo>
                  <a:lnTo>
                    <a:pt x="861016" y="168531"/>
                  </a:lnTo>
                  <a:lnTo>
                    <a:pt x="829460" y="168531"/>
                  </a:lnTo>
                  <a:lnTo>
                    <a:pt x="829460" y="49027"/>
                  </a:lnTo>
                  <a:lnTo>
                    <a:pt x="856085" y="49027"/>
                  </a:lnTo>
                  <a:lnTo>
                    <a:pt x="858181" y="62265"/>
                  </a:lnTo>
                  <a:cubicBezTo>
                    <a:pt x="868486" y="55652"/>
                    <a:pt x="879592" y="50341"/>
                    <a:pt x="891216" y="46453"/>
                  </a:cubicBezTo>
                  <a:close/>
                  <a:moveTo>
                    <a:pt x="1020276" y="128574"/>
                  </a:moveTo>
                  <a:cubicBezTo>
                    <a:pt x="1020276" y="155171"/>
                    <a:pt x="1007949" y="170982"/>
                    <a:pt x="978735" y="170982"/>
                  </a:cubicBezTo>
                  <a:cubicBezTo>
                    <a:pt x="967469" y="170903"/>
                    <a:pt x="956239" y="169711"/>
                    <a:pt x="945207" y="167428"/>
                  </a:cubicBezTo>
                  <a:lnTo>
                    <a:pt x="945207" y="216455"/>
                  </a:lnTo>
                  <a:lnTo>
                    <a:pt x="913651" y="221113"/>
                  </a:lnTo>
                  <a:lnTo>
                    <a:pt x="913651" y="49027"/>
                  </a:lnTo>
                  <a:lnTo>
                    <a:pt x="938304" y="49027"/>
                  </a:lnTo>
                  <a:lnTo>
                    <a:pt x="941386" y="59078"/>
                  </a:lnTo>
                  <a:cubicBezTo>
                    <a:pt x="953047" y="50974"/>
                    <a:pt x="966976" y="46689"/>
                    <a:pt x="981201" y="46821"/>
                  </a:cubicBezTo>
                  <a:cubicBezTo>
                    <a:pt x="1006470" y="46821"/>
                    <a:pt x="1019906" y="61161"/>
                    <a:pt x="1019906" y="88494"/>
                  </a:cubicBezTo>
                  <a:close/>
                  <a:moveTo>
                    <a:pt x="945207" y="142056"/>
                  </a:moveTo>
                  <a:cubicBezTo>
                    <a:pt x="954365" y="144013"/>
                    <a:pt x="963697" y="145079"/>
                    <a:pt x="973065" y="145243"/>
                  </a:cubicBezTo>
                  <a:cubicBezTo>
                    <a:pt x="984405" y="145243"/>
                    <a:pt x="988843" y="140095"/>
                    <a:pt x="988843" y="129309"/>
                  </a:cubicBezTo>
                  <a:lnTo>
                    <a:pt x="988843" y="87146"/>
                  </a:lnTo>
                  <a:cubicBezTo>
                    <a:pt x="988843" y="77340"/>
                    <a:pt x="984899" y="71947"/>
                    <a:pt x="973312" y="71947"/>
                  </a:cubicBezTo>
                  <a:cubicBezTo>
                    <a:pt x="962982" y="72254"/>
                    <a:pt x="953071" y="76060"/>
                    <a:pt x="945207" y="82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Vagrant">
  <p:cSld name="TITLE_AND_BODY_1_1"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457773" y="457200"/>
            <a:ext cx="1124651" cy="318650"/>
            <a:chOff x="1220737" y="1263865"/>
            <a:chExt cx="3310719" cy="938862"/>
          </a:xfrm>
        </p:grpSpPr>
        <p:sp>
          <p:nvSpPr>
            <p:cNvPr id="162" name="Google Shape;162;p29"/>
            <p:cNvSpPr/>
            <p:nvPr/>
          </p:nvSpPr>
          <p:spPr>
            <a:xfrm>
              <a:off x="2291620" y="1552529"/>
              <a:ext cx="434784" cy="491767"/>
            </a:xfrm>
            <a:custGeom>
              <a:rect b="b" l="l" r="r" t="t"/>
              <a:pathLst>
                <a:path extrusionOk="0" h="491767" w="434784">
                  <a:moveTo>
                    <a:pt x="337084" y="0"/>
                  </a:moveTo>
                  <a:lnTo>
                    <a:pt x="434785" y="0"/>
                  </a:lnTo>
                  <a:lnTo>
                    <a:pt x="286941" y="491768"/>
                  </a:lnTo>
                  <a:lnTo>
                    <a:pt x="147844" y="491768"/>
                  </a:lnTo>
                  <a:lnTo>
                    <a:pt x="0" y="0"/>
                  </a:lnTo>
                  <a:lnTo>
                    <a:pt x="97084" y="0"/>
                  </a:lnTo>
                  <a:lnTo>
                    <a:pt x="217084" y="409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2714331" y="1677272"/>
              <a:ext cx="284230" cy="374348"/>
            </a:xfrm>
            <a:custGeom>
              <a:rect b="b" l="l" r="r" t="t"/>
              <a:pathLst>
                <a:path extrusionOk="0" h="374348" w="284230">
                  <a:moveTo>
                    <a:pt x="283368" y="367025"/>
                  </a:moveTo>
                  <a:lnTo>
                    <a:pt x="209446" y="367025"/>
                  </a:lnTo>
                  <a:lnTo>
                    <a:pt x="202669" y="342614"/>
                  </a:lnTo>
                  <a:cubicBezTo>
                    <a:pt x="170489" y="363287"/>
                    <a:pt x="132973" y="374307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52" y="74914"/>
                    <a:pt x="56131" y="78635"/>
                    <a:pt x="23039" y="85684"/>
                  </a:cubicBezTo>
                  <a:lnTo>
                    <a:pt x="11951" y="16966"/>
                  </a:lnTo>
                  <a:cubicBezTo>
                    <a:pt x="52485" y="5837"/>
                    <a:pt x="94324" y="131"/>
                    <a:pt x="136386" y="0"/>
                  </a:cubicBezTo>
                  <a:cubicBezTo>
                    <a:pt x="250349" y="0"/>
                    <a:pt x="284230" y="39913"/>
                    <a:pt x="284230" y="129991"/>
                  </a:cubicBezTo>
                  <a:close/>
                  <a:moveTo>
                    <a:pt x="192444" y="231054"/>
                  </a:moveTo>
                  <a:lnTo>
                    <a:pt x="125298" y="231054"/>
                  </a:lnTo>
                  <a:cubicBezTo>
                    <a:pt x="95483" y="231054"/>
                    <a:pt x="87351" y="239232"/>
                    <a:pt x="87351" y="266573"/>
                  </a:cubicBezTo>
                  <a:cubicBezTo>
                    <a:pt x="87351" y="290984"/>
                    <a:pt x="95483" y="303190"/>
                    <a:pt x="124312" y="303190"/>
                  </a:cubicBezTo>
                  <a:cubicBezTo>
                    <a:pt x="148386" y="302866"/>
                    <a:pt x="171992" y="296527"/>
                    <a:pt x="192936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3045871" y="1677267"/>
              <a:ext cx="319466" cy="519733"/>
            </a:xfrm>
            <a:custGeom>
              <a:rect b="b" l="l" r="r" t="t"/>
              <a:pathLst>
                <a:path extrusionOk="0" h="519733" w="319466">
                  <a:moveTo>
                    <a:pt x="125421" y="270117"/>
                  </a:moveTo>
                  <a:cubicBezTo>
                    <a:pt x="113889" y="275624"/>
                    <a:pt x="105832" y="286393"/>
                    <a:pt x="103861" y="298922"/>
                  </a:cubicBezTo>
                  <a:cubicBezTo>
                    <a:pt x="103861" y="308565"/>
                    <a:pt x="109774" y="312959"/>
                    <a:pt x="123943" y="314423"/>
                  </a:cubicBezTo>
                  <a:cubicBezTo>
                    <a:pt x="164230" y="318817"/>
                    <a:pt x="186530" y="321014"/>
                    <a:pt x="229035" y="325531"/>
                  </a:cubicBezTo>
                  <a:cubicBezTo>
                    <a:pt x="287926" y="332122"/>
                    <a:pt x="306530" y="360927"/>
                    <a:pt x="306530" y="412679"/>
                  </a:cubicBezTo>
                  <a:cubicBezTo>
                    <a:pt x="306530" y="489453"/>
                    <a:pt x="278193" y="519723"/>
                    <a:pt x="142546" y="519723"/>
                  </a:cubicBezTo>
                  <a:cubicBezTo>
                    <a:pt x="95261" y="520011"/>
                    <a:pt x="48160" y="514060"/>
                    <a:pt x="2464" y="502025"/>
                  </a:cubicBezTo>
                  <a:lnTo>
                    <a:pt x="13676" y="434772"/>
                  </a:lnTo>
                  <a:cubicBezTo>
                    <a:pt x="53618" y="444901"/>
                    <a:pt x="94670" y="450108"/>
                    <a:pt x="135893" y="450273"/>
                  </a:cubicBezTo>
                  <a:cubicBezTo>
                    <a:pt x="208090" y="450273"/>
                    <a:pt x="222136" y="445146"/>
                    <a:pt x="222136" y="421467"/>
                  </a:cubicBezTo>
                  <a:cubicBezTo>
                    <a:pt x="222136" y="397788"/>
                    <a:pt x="215483" y="395591"/>
                    <a:pt x="187885" y="392662"/>
                  </a:cubicBezTo>
                  <a:cubicBezTo>
                    <a:pt x="146119" y="388268"/>
                    <a:pt x="128994" y="386071"/>
                    <a:pt x="82793" y="380456"/>
                  </a:cubicBezTo>
                  <a:cubicBezTo>
                    <a:pt x="31417" y="374597"/>
                    <a:pt x="11212" y="357632"/>
                    <a:pt x="11212" y="311860"/>
                  </a:cubicBezTo>
                  <a:cubicBezTo>
                    <a:pt x="11212" y="282322"/>
                    <a:pt x="31417" y="263037"/>
                    <a:pt x="49281" y="250832"/>
                  </a:cubicBezTo>
                  <a:cubicBezTo>
                    <a:pt x="15770" y="230814"/>
                    <a:pt x="0" y="197615"/>
                    <a:pt x="0" y="154040"/>
                  </a:cubicBezTo>
                  <a:lnTo>
                    <a:pt x="0" y="119620"/>
                  </a:lnTo>
                  <a:cubicBezTo>
                    <a:pt x="1478" y="45044"/>
                    <a:pt x="40904" y="4"/>
                    <a:pt x="145996" y="4"/>
                  </a:cubicBezTo>
                  <a:cubicBezTo>
                    <a:pt x="166756" y="-120"/>
                    <a:pt x="187454" y="2341"/>
                    <a:pt x="207598" y="7328"/>
                  </a:cubicBezTo>
                  <a:lnTo>
                    <a:pt x="319466" y="7328"/>
                  </a:lnTo>
                  <a:lnTo>
                    <a:pt x="319466" y="52367"/>
                  </a:lnTo>
                  <a:cubicBezTo>
                    <a:pt x="307146" y="56151"/>
                    <a:pt x="291869" y="59812"/>
                    <a:pt x="279179" y="63474"/>
                  </a:cubicBezTo>
                  <a:cubicBezTo>
                    <a:pt x="287705" y="80961"/>
                    <a:pt x="291930" y="100204"/>
                    <a:pt x="291499" y="119620"/>
                  </a:cubicBezTo>
                  <a:lnTo>
                    <a:pt x="291499" y="153552"/>
                  </a:lnTo>
                  <a:cubicBezTo>
                    <a:pt x="291499" y="226786"/>
                    <a:pt x="246776" y="270971"/>
                    <a:pt x="145380" y="270971"/>
                  </a:cubicBezTo>
                  <a:cubicBezTo>
                    <a:pt x="138715" y="271035"/>
                    <a:pt x="132049" y="270750"/>
                    <a:pt x="125421" y="270117"/>
                  </a:cubicBezTo>
                  <a:close/>
                  <a:moveTo>
                    <a:pt x="146119" y="72384"/>
                  </a:moveTo>
                  <a:cubicBezTo>
                    <a:pt x="101396" y="72384"/>
                    <a:pt x="85750" y="88618"/>
                    <a:pt x="85750" y="122550"/>
                  </a:cubicBezTo>
                  <a:lnTo>
                    <a:pt x="85750" y="149891"/>
                  </a:lnTo>
                  <a:cubicBezTo>
                    <a:pt x="85750" y="185287"/>
                    <a:pt x="103737" y="198713"/>
                    <a:pt x="146119" y="198713"/>
                  </a:cubicBezTo>
                  <a:cubicBezTo>
                    <a:pt x="188501" y="198713"/>
                    <a:pt x="207721" y="184677"/>
                    <a:pt x="207721" y="149891"/>
                  </a:cubicBezTo>
                  <a:lnTo>
                    <a:pt x="207721" y="122550"/>
                  </a:lnTo>
                  <a:cubicBezTo>
                    <a:pt x="207721" y="88618"/>
                    <a:pt x="191704" y="72384"/>
                    <a:pt x="146119" y="72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3406857" y="1677272"/>
              <a:ext cx="187022" cy="367025"/>
            </a:xfrm>
            <a:custGeom>
              <a:rect b="b" l="l" r="r" t="t"/>
              <a:pathLst>
                <a:path extrusionOk="0" h="367025" w="187022">
                  <a:moveTo>
                    <a:pt x="187023" y="82633"/>
                  </a:moveTo>
                  <a:cubicBezTo>
                    <a:pt x="153708" y="97719"/>
                    <a:pt x="121589" y="115263"/>
                    <a:pt x="90924" y="135117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76756" y="7323"/>
                  </a:lnTo>
                  <a:lnTo>
                    <a:pt x="82669" y="47236"/>
                  </a:lnTo>
                  <a:cubicBezTo>
                    <a:pt x="112226" y="27413"/>
                    <a:pt x="144283" y="11531"/>
                    <a:pt x="17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3613961" y="1677272"/>
              <a:ext cx="284230" cy="374348"/>
            </a:xfrm>
            <a:custGeom>
              <a:rect b="b" l="l" r="r" t="t"/>
              <a:pathLst>
                <a:path extrusionOk="0" h="374348" w="284230">
                  <a:moveTo>
                    <a:pt x="283984" y="367025"/>
                  </a:moveTo>
                  <a:lnTo>
                    <a:pt x="209446" y="367025"/>
                  </a:lnTo>
                  <a:lnTo>
                    <a:pt x="202793" y="342614"/>
                  </a:lnTo>
                  <a:cubicBezTo>
                    <a:pt x="170575" y="363291"/>
                    <a:pt x="133010" y="374310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89" y="74914"/>
                    <a:pt x="56205" y="78635"/>
                    <a:pt x="23162" y="85684"/>
                  </a:cubicBezTo>
                  <a:lnTo>
                    <a:pt x="11951" y="16966"/>
                  </a:lnTo>
                  <a:cubicBezTo>
                    <a:pt x="52485" y="5845"/>
                    <a:pt x="94325" y="139"/>
                    <a:pt x="136386" y="0"/>
                  </a:cubicBezTo>
                  <a:cubicBezTo>
                    <a:pt x="250472" y="0"/>
                    <a:pt x="284230" y="39913"/>
                    <a:pt x="284230" y="129991"/>
                  </a:cubicBezTo>
                  <a:close/>
                  <a:moveTo>
                    <a:pt x="193060" y="231054"/>
                  </a:moveTo>
                  <a:lnTo>
                    <a:pt x="126037" y="231054"/>
                  </a:lnTo>
                  <a:cubicBezTo>
                    <a:pt x="96222" y="231054"/>
                    <a:pt x="87967" y="239232"/>
                    <a:pt x="87967" y="266573"/>
                  </a:cubicBezTo>
                  <a:cubicBezTo>
                    <a:pt x="87967" y="290984"/>
                    <a:pt x="96222" y="303190"/>
                    <a:pt x="124928" y="303190"/>
                  </a:cubicBezTo>
                  <a:cubicBezTo>
                    <a:pt x="149002" y="302882"/>
                    <a:pt x="172620" y="296541"/>
                    <a:pt x="193553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3953879" y="1677272"/>
              <a:ext cx="305790" cy="367025"/>
            </a:xfrm>
            <a:custGeom>
              <a:rect b="b" l="l" r="r" t="t"/>
              <a:pathLst>
                <a:path extrusionOk="0" h="367025" w="305790">
                  <a:moveTo>
                    <a:pt x="214620" y="367025"/>
                  </a:moveTo>
                  <a:lnTo>
                    <a:pt x="214620" y="115954"/>
                  </a:lnTo>
                  <a:cubicBezTo>
                    <a:pt x="214620" y="96669"/>
                    <a:pt x="206366" y="87149"/>
                    <a:pt x="185544" y="87149"/>
                  </a:cubicBezTo>
                  <a:cubicBezTo>
                    <a:pt x="164723" y="87149"/>
                    <a:pt x="123943" y="100453"/>
                    <a:pt x="90924" y="117419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69240" y="7323"/>
                  </a:lnTo>
                  <a:lnTo>
                    <a:pt x="78234" y="37594"/>
                  </a:lnTo>
                  <a:cubicBezTo>
                    <a:pt x="123573" y="15181"/>
                    <a:pt x="173125" y="2378"/>
                    <a:pt x="223737" y="0"/>
                  </a:cubicBezTo>
                  <a:cubicBezTo>
                    <a:pt x="284107" y="0"/>
                    <a:pt x="305791" y="42110"/>
                    <a:pt x="305791" y="106312"/>
                  </a:cubicBezTo>
                  <a:lnTo>
                    <a:pt x="305791" y="3670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4292935" y="1583044"/>
              <a:ext cx="238521" cy="468576"/>
            </a:xfrm>
            <a:custGeom>
              <a:rect b="b" l="l" r="r" t="t"/>
              <a:pathLst>
                <a:path extrusionOk="0" h="468576" w="238521">
                  <a:moveTo>
                    <a:pt x="234086" y="454540"/>
                  </a:moveTo>
                  <a:cubicBezTo>
                    <a:pt x="208411" y="463469"/>
                    <a:pt x="181454" y="468210"/>
                    <a:pt x="154251" y="468577"/>
                  </a:cubicBezTo>
                  <a:cubicBezTo>
                    <a:pt x="87967" y="468577"/>
                    <a:pt x="54456" y="437574"/>
                    <a:pt x="54456" y="373372"/>
                  </a:cubicBezTo>
                  <a:lnTo>
                    <a:pt x="54456" y="173199"/>
                  </a:lnTo>
                  <a:lnTo>
                    <a:pt x="0" y="173199"/>
                  </a:lnTo>
                  <a:lnTo>
                    <a:pt x="0" y="101551"/>
                  </a:lnTo>
                  <a:lnTo>
                    <a:pt x="54456" y="101551"/>
                  </a:lnTo>
                  <a:lnTo>
                    <a:pt x="54456" y="12206"/>
                  </a:lnTo>
                  <a:lnTo>
                    <a:pt x="145380" y="0"/>
                  </a:lnTo>
                  <a:lnTo>
                    <a:pt x="145380" y="101796"/>
                  </a:lnTo>
                  <a:lnTo>
                    <a:pt x="238522" y="101796"/>
                  </a:lnTo>
                  <a:lnTo>
                    <a:pt x="232485" y="173443"/>
                  </a:lnTo>
                  <a:lnTo>
                    <a:pt x="145380" y="173443"/>
                  </a:lnTo>
                  <a:lnTo>
                    <a:pt x="145380" y="361533"/>
                  </a:lnTo>
                  <a:cubicBezTo>
                    <a:pt x="145380" y="380696"/>
                    <a:pt x="154251" y="393268"/>
                    <a:pt x="178152" y="393268"/>
                  </a:cubicBezTo>
                  <a:cubicBezTo>
                    <a:pt x="193577" y="392823"/>
                    <a:pt x="208866" y="390319"/>
                    <a:pt x="223614" y="3858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1220737" y="1422783"/>
              <a:ext cx="763121" cy="779944"/>
            </a:xfrm>
            <a:custGeom>
              <a:rect b="b" l="l" r="r" t="t"/>
              <a:pathLst>
                <a:path extrusionOk="0" h="779944" w="763121">
                  <a:moveTo>
                    <a:pt x="658399" y="0"/>
                  </a:moveTo>
                  <a:lnTo>
                    <a:pt x="486407" y="98500"/>
                  </a:lnTo>
                  <a:lnTo>
                    <a:pt x="486407" y="158918"/>
                  </a:lnTo>
                  <a:lnTo>
                    <a:pt x="381561" y="403154"/>
                  </a:lnTo>
                  <a:lnTo>
                    <a:pt x="276715" y="158918"/>
                  </a:lnTo>
                  <a:lnTo>
                    <a:pt x="276715" y="98500"/>
                  </a:lnTo>
                  <a:lnTo>
                    <a:pt x="104723" y="0"/>
                  </a:lnTo>
                  <a:lnTo>
                    <a:pt x="0" y="59930"/>
                  </a:lnTo>
                  <a:lnTo>
                    <a:pt x="0" y="129502"/>
                  </a:lnTo>
                  <a:lnTo>
                    <a:pt x="0" y="129502"/>
                  </a:lnTo>
                  <a:lnTo>
                    <a:pt x="233101" y="694993"/>
                  </a:lnTo>
                  <a:lnTo>
                    <a:pt x="381561" y="779944"/>
                  </a:lnTo>
                  <a:lnTo>
                    <a:pt x="381561" y="779944"/>
                  </a:lnTo>
                  <a:lnTo>
                    <a:pt x="530021" y="694993"/>
                  </a:lnTo>
                  <a:lnTo>
                    <a:pt x="763122" y="129502"/>
                  </a:lnTo>
                  <a:lnTo>
                    <a:pt x="763122" y="129502"/>
                  </a:lnTo>
                  <a:lnTo>
                    <a:pt x="763122" y="59930"/>
                  </a:lnTo>
                  <a:lnTo>
                    <a:pt x="658399" y="0"/>
                  </a:lnTo>
                  <a:close/>
                </a:path>
              </a:pathLst>
            </a:custGeom>
            <a:solidFill>
              <a:srgbClr val="0E67ED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1602297" y="1482713"/>
              <a:ext cx="381560" cy="720014"/>
            </a:xfrm>
            <a:custGeom>
              <a:rect b="b" l="l" r="r" t="t"/>
              <a:pathLst>
                <a:path extrusionOk="0" h="720014" w="381560">
                  <a:moveTo>
                    <a:pt x="381561" y="0"/>
                  </a:moveTo>
                  <a:lnTo>
                    <a:pt x="209569" y="98378"/>
                  </a:lnTo>
                  <a:lnTo>
                    <a:pt x="209569" y="158918"/>
                  </a:lnTo>
                  <a:lnTo>
                    <a:pt x="69733" y="468211"/>
                  </a:lnTo>
                  <a:lnTo>
                    <a:pt x="0" y="508123"/>
                  </a:lnTo>
                  <a:lnTo>
                    <a:pt x="0" y="720014"/>
                  </a:lnTo>
                  <a:lnTo>
                    <a:pt x="148460" y="635063"/>
                  </a:lnTo>
                  <a:lnTo>
                    <a:pt x="381561" y="69572"/>
                  </a:lnTo>
                  <a:lnTo>
                    <a:pt x="381561" y="69572"/>
                  </a:lnTo>
                  <a:lnTo>
                    <a:pt x="381561" y="0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1392728" y="1521283"/>
              <a:ext cx="209568" cy="429640"/>
            </a:xfrm>
            <a:custGeom>
              <a:rect b="b" l="l" r="r" t="t"/>
              <a:pathLst>
                <a:path extrusionOk="0" h="429640" w="209568">
                  <a:moveTo>
                    <a:pt x="104723" y="60418"/>
                  </a:moveTo>
                  <a:lnTo>
                    <a:pt x="104723" y="0"/>
                  </a:lnTo>
                  <a:lnTo>
                    <a:pt x="0" y="59808"/>
                  </a:lnTo>
                  <a:lnTo>
                    <a:pt x="0" y="120348"/>
                  </a:lnTo>
                  <a:lnTo>
                    <a:pt x="139836" y="429641"/>
                  </a:lnTo>
                  <a:lnTo>
                    <a:pt x="209569" y="389728"/>
                  </a:lnTo>
                  <a:lnTo>
                    <a:pt x="209569" y="304654"/>
                  </a:lnTo>
                  <a:lnTo>
                    <a:pt x="104723" y="60418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2292606" y="1263865"/>
              <a:ext cx="1019138" cy="220190"/>
            </a:xfrm>
            <a:custGeom>
              <a:rect b="b" l="l" r="r" t="t"/>
              <a:pathLst>
                <a:path extrusionOk="0" h="220190" w="1019138">
                  <a:moveTo>
                    <a:pt x="95606" y="168195"/>
                  </a:moveTo>
                  <a:lnTo>
                    <a:pt x="95606" y="99110"/>
                  </a:lnTo>
                  <a:lnTo>
                    <a:pt x="31910" y="99110"/>
                  </a:lnTo>
                  <a:lnTo>
                    <a:pt x="31910" y="168195"/>
                  </a:lnTo>
                  <a:lnTo>
                    <a:pt x="0" y="168195"/>
                  </a:lnTo>
                  <a:lnTo>
                    <a:pt x="0" y="2319"/>
                  </a:lnTo>
                  <a:lnTo>
                    <a:pt x="32526" y="2319"/>
                  </a:lnTo>
                  <a:lnTo>
                    <a:pt x="32526" y="71892"/>
                  </a:lnTo>
                  <a:lnTo>
                    <a:pt x="96222" y="71892"/>
                  </a:lnTo>
                  <a:lnTo>
                    <a:pt x="96222" y="2319"/>
                  </a:lnTo>
                  <a:lnTo>
                    <a:pt x="128132" y="2319"/>
                  </a:lnTo>
                  <a:lnTo>
                    <a:pt x="128132" y="168195"/>
                  </a:lnTo>
                  <a:close/>
                  <a:moveTo>
                    <a:pt x="247515" y="168195"/>
                  </a:moveTo>
                  <a:lnTo>
                    <a:pt x="221766" y="168195"/>
                  </a:lnTo>
                  <a:lnTo>
                    <a:pt x="219425" y="160017"/>
                  </a:lnTo>
                  <a:cubicBezTo>
                    <a:pt x="208349" y="166903"/>
                    <a:pt x="195548" y="170581"/>
                    <a:pt x="182464" y="170636"/>
                  </a:cubicBezTo>
                  <a:cubicBezTo>
                    <a:pt x="159548" y="170636"/>
                    <a:pt x="149692" y="155623"/>
                    <a:pt x="149692" y="134995"/>
                  </a:cubicBezTo>
                  <a:cubicBezTo>
                    <a:pt x="149692" y="110584"/>
                    <a:pt x="160780" y="101307"/>
                    <a:pt x="186653" y="101307"/>
                  </a:cubicBezTo>
                  <a:lnTo>
                    <a:pt x="216838" y="101307"/>
                  </a:lnTo>
                  <a:lnTo>
                    <a:pt x="216838" y="89102"/>
                  </a:lnTo>
                  <a:cubicBezTo>
                    <a:pt x="216838" y="75797"/>
                    <a:pt x="213019" y="71159"/>
                    <a:pt x="192197" y="71159"/>
                  </a:cubicBezTo>
                  <a:cubicBezTo>
                    <a:pt x="180481" y="71278"/>
                    <a:pt x="168813" y="72504"/>
                    <a:pt x="157331" y="74821"/>
                  </a:cubicBezTo>
                  <a:lnTo>
                    <a:pt x="153511" y="51996"/>
                  </a:lnTo>
                  <a:cubicBezTo>
                    <a:pt x="167581" y="48276"/>
                    <a:pt x="182070" y="46348"/>
                    <a:pt x="196633" y="46260"/>
                  </a:cubicBezTo>
                  <a:cubicBezTo>
                    <a:pt x="236058" y="46260"/>
                    <a:pt x="247762" y="59564"/>
                    <a:pt x="247762" y="89590"/>
                  </a:cubicBezTo>
                  <a:close/>
                  <a:moveTo>
                    <a:pt x="215975" y="122911"/>
                  </a:moveTo>
                  <a:lnTo>
                    <a:pt x="192690" y="122911"/>
                  </a:lnTo>
                  <a:cubicBezTo>
                    <a:pt x="182464" y="122911"/>
                    <a:pt x="179507" y="125597"/>
                    <a:pt x="179507" y="135117"/>
                  </a:cubicBezTo>
                  <a:cubicBezTo>
                    <a:pt x="179507" y="144638"/>
                    <a:pt x="182464" y="147323"/>
                    <a:pt x="191828" y="147323"/>
                  </a:cubicBezTo>
                  <a:cubicBezTo>
                    <a:pt x="200132" y="147233"/>
                    <a:pt x="208300" y="145138"/>
                    <a:pt x="215606" y="141220"/>
                  </a:cubicBezTo>
                  <a:close/>
                  <a:moveTo>
                    <a:pt x="313429" y="170880"/>
                  </a:moveTo>
                  <a:cubicBezTo>
                    <a:pt x="298707" y="170681"/>
                    <a:pt x="284095" y="168337"/>
                    <a:pt x="270062" y="163923"/>
                  </a:cubicBezTo>
                  <a:lnTo>
                    <a:pt x="274497" y="141098"/>
                  </a:lnTo>
                  <a:cubicBezTo>
                    <a:pt x="286546" y="144354"/>
                    <a:pt x="298965" y="146077"/>
                    <a:pt x="311458" y="146224"/>
                  </a:cubicBezTo>
                  <a:cubicBezTo>
                    <a:pt x="325380" y="146224"/>
                    <a:pt x="327475" y="143295"/>
                    <a:pt x="327475" y="134019"/>
                  </a:cubicBezTo>
                  <a:cubicBezTo>
                    <a:pt x="327475" y="124742"/>
                    <a:pt x="325873" y="122911"/>
                    <a:pt x="305421" y="118273"/>
                  </a:cubicBezTo>
                  <a:cubicBezTo>
                    <a:pt x="274744" y="111194"/>
                    <a:pt x="271171" y="103748"/>
                    <a:pt x="271171" y="80680"/>
                  </a:cubicBezTo>
                  <a:cubicBezTo>
                    <a:pt x="271171" y="57611"/>
                    <a:pt x="282259" y="46015"/>
                    <a:pt x="318111" y="46015"/>
                  </a:cubicBezTo>
                  <a:cubicBezTo>
                    <a:pt x="330801" y="46008"/>
                    <a:pt x="343454" y="47441"/>
                    <a:pt x="355811" y="50287"/>
                  </a:cubicBezTo>
                  <a:lnTo>
                    <a:pt x="352731" y="74699"/>
                  </a:lnTo>
                  <a:cubicBezTo>
                    <a:pt x="341298" y="72703"/>
                    <a:pt x="329717" y="71561"/>
                    <a:pt x="318111" y="71281"/>
                  </a:cubicBezTo>
                  <a:cubicBezTo>
                    <a:pt x="304435" y="71281"/>
                    <a:pt x="302095" y="74211"/>
                    <a:pt x="302095" y="81534"/>
                  </a:cubicBezTo>
                  <a:cubicBezTo>
                    <a:pt x="302095" y="91177"/>
                    <a:pt x="302834" y="91909"/>
                    <a:pt x="319959" y="96059"/>
                  </a:cubicBezTo>
                  <a:cubicBezTo>
                    <a:pt x="355072" y="104847"/>
                    <a:pt x="358399" y="109363"/>
                    <a:pt x="358399" y="133897"/>
                  </a:cubicBezTo>
                  <a:cubicBezTo>
                    <a:pt x="358399" y="158430"/>
                    <a:pt x="351376" y="170880"/>
                    <a:pt x="313429" y="170880"/>
                  </a:cubicBezTo>
                  <a:close/>
                  <a:moveTo>
                    <a:pt x="457700" y="168439"/>
                  </a:moveTo>
                  <a:lnTo>
                    <a:pt x="457700" y="84586"/>
                  </a:lnTo>
                  <a:cubicBezTo>
                    <a:pt x="457700" y="78239"/>
                    <a:pt x="454867" y="75065"/>
                    <a:pt x="447598" y="75065"/>
                  </a:cubicBezTo>
                  <a:cubicBezTo>
                    <a:pt x="436128" y="76279"/>
                    <a:pt x="425002" y="79677"/>
                    <a:pt x="414826" y="85074"/>
                  </a:cubicBezTo>
                  <a:lnTo>
                    <a:pt x="414826" y="168195"/>
                  </a:lnTo>
                  <a:lnTo>
                    <a:pt x="383286" y="168195"/>
                  </a:lnTo>
                  <a:lnTo>
                    <a:pt x="383286" y="0"/>
                  </a:lnTo>
                  <a:lnTo>
                    <a:pt x="414826" y="4638"/>
                  </a:lnTo>
                  <a:lnTo>
                    <a:pt x="414826" y="57611"/>
                  </a:lnTo>
                  <a:cubicBezTo>
                    <a:pt x="429167" y="50634"/>
                    <a:pt x="444813" y="46685"/>
                    <a:pt x="460781" y="46015"/>
                  </a:cubicBezTo>
                  <a:cubicBezTo>
                    <a:pt x="481725" y="46015"/>
                    <a:pt x="489117" y="60052"/>
                    <a:pt x="489117" y="81412"/>
                  </a:cubicBezTo>
                  <a:lnTo>
                    <a:pt x="489117" y="168195"/>
                  </a:lnTo>
                  <a:close/>
                  <a:moveTo>
                    <a:pt x="515606" y="31857"/>
                  </a:moveTo>
                  <a:lnTo>
                    <a:pt x="515606" y="2319"/>
                  </a:lnTo>
                  <a:lnTo>
                    <a:pt x="547146" y="2319"/>
                  </a:lnTo>
                  <a:lnTo>
                    <a:pt x="547146" y="31613"/>
                  </a:lnTo>
                  <a:close/>
                  <a:moveTo>
                    <a:pt x="515606" y="168439"/>
                  </a:moveTo>
                  <a:lnTo>
                    <a:pt x="515606" y="48823"/>
                  </a:lnTo>
                  <a:lnTo>
                    <a:pt x="547146" y="48823"/>
                  </a:lnTo>
                  <a:lnTo>
                    <a:pt x="547146" y="168439"/>
                  </a:lnTo>
                  <a:close/>
                  <a:moveTo>
                    <a:pt x="572280" y="49799"/>
                  </a:moveTo>
                  <a:cubicBezTo>
                    <a:pt x="572280" y="19773"/>
                    <a:pt x="590637" y="2319"/>
                    <a:pt x="633881" y="2319"/>
                  </a:cubicBezTo>
                  <a:cubicBezTo>
                    <a:pt x="649602" y="2311"/>
                    <a:pt x="665273" y="4113"/>
                    <a:pt x="680575" y="7690"/>
                  </a:cubicBezTo>
                  <a:lnTo>
                    <a:pt x="677002" y="34542"/>
                  </a:lnTo>
                  <a:cubicBezTo>
                    <a:pt x="663093" y="32047"/>
                    <a:pt x="648998" y="30659"/>
                    <a:pt x="634867" y="30392"/>
                  </a:cubicBezTo>
                  <a:cubicBezTo>
                    <a:pt x="612444" y="30392"/>
                    <a:pt x="605175" y="37716"/>
                    <a:pt x="605175" y="54804"/>
                  </a:cubicBezTo>
                  <a:lnTo>
                    <a:pt x="605175" y="117785"/>
                  </a:lnTo>
                  <a:cubicBezTo>
                    <a:pt x="605175" y="135239"/>
                    <a:pt x="612444" y="142196"/>
                    <a:pt x="634867" y="142196"/>
                  </a:cubicBezTo>
                  <a:cubicBezTo>
                    <a:pt x="648998" y="141930"/>
                    <a:pt x="663093" y="140543"/>
                    <a:pt x="677002" y="138046"/>
                  </a:cubicBezTo>
                  <a:lnTo>
                    <a:pt x="680575" y="164777"/>
                  </a:lnTo>
                  <a:cubicBezTo>
                    <a:pt x="665286" y="168455"/>
                    <a:pt x="649614" y="170299"/>
                    <a:pt x="633881" y="170270"/>
                  </a:cubicBezTo>
                  <a:cubicBezTo>
                    <a:pt x="591006" y="170270"/>
                    <a:pt x="572280" y="152815"/>
                    <a:pt x="572280" y="122789"/>
                  </a:cubicBezTo>
                  <a:close/>
                  <a:moveTo>
                    <a:pt x="749816" y="170880"/>
                  </a:moveTo>
                  <a:cubicBezTo>
                    <a:pt x="706694" y="170880"/>
                    <a:pt x="695113" y="148299"/>
                    <a:pt x="695113" y="123644"/>
                  </a:cubicBezTo>
                  <a:lnTo>
                    <a:pt x="695113" y="93252"/>
                  </a:lnTo>
                  <a:cubicBezTo>
                    <a:pt x="695113" y="68840"/>
                    <a:pt x="706694" y="46015"/>
                    <a:pt x="749816" y="46015"/>
                  </a:cubicBezTo>
                  <a:cubicBezTo>
                    <a:pt x="792937" y="46015"/>
                    <a:pt x="804518" y="68718"/>
                    <a:pt x="804518" y="93252"/>
                  </a:cubicBezTo>
                  <a:lnTo>
                    <a:pt x="804518" y="123400"/>
                  </a:lnTo>
                  <a:cubicBezTo>
                    <a:pt x="804518" y="148055"/>
                    <a:pt x="792937" y="170880"/>
                    <a:pt x="749816" y="170880"/>
                  </a:cubicBezTo>
                  <a:close/>
                  <a:moveTo>
                    <a:pt x="749816" y="71892"/>
                  </a:moveTo>
                  <a:cubicBezTo>
                    <a:pt x="733060" y="71892"/>
                    <a:pt x="726530" y="78971"/>
                    <a:pt x="726530" y="92519"/>
                  </a:cubicBezTo>
                  <a:lnTo>
                    <a:pt x="726530" y="124620"/>
                  </a:lnTo>
                  <a:cubicBezTo>
                    <a:pt x="726530" y="138169"/>
                    <a:pt x="733060" y="145248"/>
                    <a:pt x="749816" y="145248"/>
                  </a:cubicBezTo>
                  <a:cubicBezTo>
                    <a:pt x="766571" y="145248"/>
                    <a:pt x="773101" y="138169"/>
                    <a:pt x="773101" y="124620"/>
                  </a:cubicBezTo>
                  <a:lnTo>
                    <a:pt x="773101" y="92275"/>
                  </a:lnTo>
                  <a:cubicBezTo>
                    <a:pt x="773101" y="78727"/>
                    <a:pt x="766571" y="71647"/>
                    <a:pt x="749816" y="71647"/>
                  </a:cubicBezTo>
                  <a:close/>
                  <a:moveTo>
                    <a:pt x="893224" y="73234"/>
                  </a:moveTo>
                  <a:cubicBezTo>
                    <a:pt x="881692" y="78177"/>
                    <a:pt x="870567" y="84013"/>
                    <a:pt x="859959" y="90688"/>
                  </a:cubicBezTo>
                  <a:lnTo>
                    <a:pt x="859959" y="167828"/>
                  </a:lnTo>
                  <a:lnTo>
                    <a:pt x="828419" y="167828"/>
                  </a:lnTo>
                  <a:lnTo>
                    <a:pt x="828419" y="48823"/>
                  </a:lnTo>
                  <a:lnTo>
                    <a:pt x="855031" y="48823"/>
                  </a:lnTo>
                  <a:lnTo>
                    <a:pt x="857126" y="62005"/>
                  </a:lnTo>
                  <a:cubicBezTo>
                    <a:pt x="867426" y="55420"/>
                    <a:pt x="878526" y="50131"/>
                    <a:pt x="890144" y="46260"/>
                  </a:cubicBezTo>
                  <a:close/>
                  <a:moveTo>
                    <a:pt x="1019138" y="128038"/>
                  </a:moveTo>
                  <a:cubicBezTo>
                    <a:pt x="1019138" y="154524"/>
                    <a:pt x="1006818" y="170270"/>
                    <a:pt x="977619" y="170270"/>
                  </a:cubicBezTo>
                  <a:cubicBezTo>
                    <a:pt x="966321" y="170184"/>
                    <a:pt x="955048" y="168999"/>
                    <a:pt x="943984" y="166730"/>
                  </a:cubicBezTo>
                  <a:lnTo>
                    <a:pt x="943984" y="215553"/>
                  </a:lnTo>
                  <a:lnTo>
                    <a:pt x="912567" y="220191"/>
                  </a:lnTo>
                  <a:lnTo>
                    <a:pt x="912567" y="48823"/>
                  </a:lnTo>
                  <a:lnTo>
                    <a:pt x="937208" y="48823"/>
                  </a:lnTo>
                  <a:lnTo>
                    <a:pt x="940288" y="58831"/>
                  </a:lnTo>
                  <a:cubicBezTo>
                    <a:pt x="951943" y="50761"/>
                    <a:pt x="965865" y="46495"/>
                    <a:pt x="980083" y="46626"/>
                  </a:cubicBezTo>
                  <a:cubicBezTo>
                    <a:pt x="1004723" y="46626"/>
                    <a:pt x="1018769" y="60906"/>
                    <a:pt x="1018769" y="88125"/>
                  </a:cubicBezTo>
                  <a:close/>
                  <a:moveTo>
                    <a:pt x="943984" y="141464"/>
                  </a:moveTo>
                  <a:cubicBezTo>
                    <a:pt x="953187" y="143411"/>
                    <a:pt x="962551" y="144474"/>
                    <a:pt x="971951" y="144638"/>
                  </a:cubicBezTo>
                  <a:cubicBezTo>
                    <a:pt x="983286" y="144638"/>
                    <a:pt x="987721" y="139511"/>
                    <a:pt x="987721" y="128770"/>
                  </a:cubicBezTo>
                  <a:lnTo>
                    <a:pt x="987721" y="86783"/>
                  </a:lnTo>
                  <a:cubicBezTo>
                    <a:pt x="987721" y="77018"/>
                    <a:pt x="983779" y="71647"/>
                    <a:pt x="972198" y="71647"/>
                  </a:cubicBezTo>
                  <a:cubicBezTo>
                    <a:pt x="961836" y="71974"/>
                    <a:pt x="951894" y="75759"/>
                    <a:pt x="943984" y="82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Terraform">
  <p:cSld name="TITLE_AND_BODY_1_1_1">
    <p:bg>
      <p:bgPr>
        <a:solidFill>
          <a:srgbClr val="0000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" name="Google Shape;176;p30"/>
          <p:cNvGrpSpPr/>
          <p:nvPr/>
        </p:nvGrpSpPr>
        <p:grpSpPr>
          <a:xfrm>
            <a:off x="457200" y="457200"/>
            <a:ext cx="1335206" cy="305189"/>
            <a:chOff x="1264920" y="1259488"/>
            <a:chExt cx="3865679" cy="909111"/>
          </a:xfrm>
        </p:grpSpPr>
        <p:sp>
          <p:nvSpPr>
            <p:cNvPr id="177" name="Google Shape;177;p30"/>
            <p:cNvSpPr/>
            <p:nvPr/>
          </p:nvSpPr>
          <p:spPr>
            <a:xfrm>
              <a:off x="2344310" y="1550668"/>
              <a:ext cx="372792" cy="493805"/>
            </a:xfrm>
            <a:custGeom>
              <a:rect b="b" l="l" r="r" t="t"/>
              <a:pathLst>
                <a:path extrusionOk="0" h="493805" w="372792">
                  <a:moveTo>
                    <a:pt x="139240" y="82424"/>
                  </a:moveTo>
                  <a:lnTo>
                    <a:pt x="0" y="82424"/>
                  </a:lnTo>
                  <a:lnTo>
                    <a:pt x="0" y="0"/>
                  </a:lnTo>
                  <a:lnTo>
                    <a:pt x="372792" y="0"/>
                  </a:lnTo>
                  <a:lnTo>
                    <a:pt x="372792" y="82424"/>
                  </a:lnTo>
                  <a:lnTo>
                    <a:pt x="233552" y="82424"/>
                  </a:lnTo>
                  <a:lnTo>
                    <a:pt x="233552" y="493805"/>
                  </a:lnTo>
                  <a:lnTo>
                    <a:pt x="139240" y="493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2652990" y="1676021"/>
              <a:ext cx="294322" cy="376304"/>
            </a:xfrm>
            <a:custGeom>
              <a:rect b="b" l="l" r="r" t="t"/>
              <a:pathLst>
                <a:path extrusionOk="0" h="376304" w="294322">
                  <a:moveTo>
                    <a:pt x="162633" y="302097"/>
                  </a:moveTo>
                  <a:cubicBezTo>
                    <a:pt x="200419" y="301875"/>
                    <a:pt x="237958" y="296088"/>
                    <a:pt x="274025" y="284925"/>
                  </a:cubicBezTo>
                  <a:lnTo>
                    <a:pt x="288258" y="353244"/>
                  </a:lnTo>
                  <a:cubicBezTo>
                    <a:pt x="245273" y="368628"/>
                    <a:pt x="199912" y="376433"/>
                    <a:pt x="154216" y="376303"/>
                  </a:cubicBezTo>
                  <a:cubicBezTo>
                    <a:pt x="39730" y="376303"/>
                    <a:pt x="0" y="323561"/>
                    <a:pt x="0" y="236722"/>
                  </a:cubicBezTo>
                  <a:lnTo>
                    <a:pt x="0" y="141052"/>
                  </a:lnTo>
                  <a:cubicBezTo>
                    <a:pt x="0" y="64639"/>
                    <a:pt x="34408" y="0"/>
                    <a:pt x="151246" y="0"/>
                  </a:cubicBezTo>
                  <a:cubicBezTo>
                    <a:pt x="268084" y="0"/>
                    <a:pt x="294323" y="67582"/>
                    <a:pt x="294323" y="145468"/>
                  </a:cubicBezTo>
                  <a:lnTo>
                    <a:pt x="294323" y="222617"/>
                  </a:lnTo>
                  <a:lnTo>
                    <a:pt x="91342" y="222617"/>
                  </a:lnTo>
                  <a:lnTo>
                    <a:pt x="91342" y="241261"/>
                  </a:lnTo>
                  <a:cubicBezTo>
                    <a:pt x="91465" y="284925"/>
                    <a:pt x="107184" y="302097"/>
                    <a:pt x="162633" y="302097"/>
                  </a:cubicBezTo>
                  <a:close/>
                  <a:moveTo>
                    <a:pt x="91465" y="149883"/>
                  </a:moveTo>
                  <a:lnTo>
                    <a:pt x="207561" y="149883"/>
                  </a:lnTo>
                  <a:lnTo>
                    <a:pt x="207561" y="132098"/>
                  </a:lnTo>
                  <a:cubicBezTo>
                    <a:pt x="207561" y="98001"/>
                    <a:pt x="197040" y="74206"/>
                    <a:pt x="152112" y="74206"/>
                  </a:cubicBezTo>
                  <a:cubicBezTo>
                    <a:pt x="107184" y="74206"/>
                    <a:pt x="91465" y="98001"/>
                    <a:pt x="91465" y="1320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3003504" y="1676511"/>
              <a:ext cx="188005" cy="367962"/>
            </a:xfrm>
            <a:custGeom>
              <a:rect b="b" l="l" r="r" t="t"/>
              <a:pathLst>
                <a:path extrusionOk="0" h="367962" w="188005">
                  <a:moveTo>
                    <a:pt x="188005" y="82669"/>
                  </a:moveTo>
                  <a:cubicBezTo>
                    <a:pt x="154439" y="97706"/>
                    <a:pt x="122111" y="115341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173" y="47099"/>
                  </a:lnTo>
                  <a:cubicBezTo>
                    <a:pt x="112890" y="27306"/>
                    <a:pt x="145094" y="11472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3226659" y="1676511"/>
              <a:ext cx="187881" cy="367962"/>
            </a:xfrm>
            <a:custGeom>
              <a:rect b="b" l="l" r="r" t="t"/>
              <a:pathLst>
                <a:path extrusionOk="0" h="367962" w="187881">
                  <a:moveTo>
                    <a:pt x="187881" y="82669"/>
                  </a:moveTo>
                  <a:cubicBezTo>
                    <a:pt x="154365" y="97733"/>
                    <a:pt x="122086" y="115367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976" y="27299"/>
                    <a:pt x="145391" y="11466"/>
                    <a:pt x="179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3434715" y="1676511"/>
              <a:ext cx="285659" cy="375812"/>
            </a:xfrm>
            <a:custGeom>
              <a:rect b="b" l="l" r="r" t="t"/>
              <a:pathLst>
                <a:path extrusionOk="0" h="375812" w="285659">
                  <a:moveTo>
                    <a:pt x="285288" y="367962"/>
                  </a:moveTo>
                  <a:lnTo>
                    <a:pt x="210407" y="367962"/>
                  </a:lnTo>
                  <a:lnTo>
                    <a:pt x="203724" y="343431"/>
                  </a:lnTo>
                  <a:cubicBezTo>
                    <a:pt x="171482" y="364431"/>
                    <a:pt x="133770" y="375681"/>
                    <a:pt x="95178" y="375812"/>
                  </a:cubicBezTo>
                  <a:cubicBezTo>
                    <a:pt x="28467" y="375812"/>
                    <a:pt x="0" y="330553"/>
                    <a:pt x="0" y="268122"/>
                  </a:cubicBezTo>
                  <a:cubicBezTo>
                    <a:pt x="0" y="194529"/>
                    <a:pt x="32304" y="166564"/>
                    <a:pt x="106441" y="166564"/>
                  </a:cubicBezTo>
                  <a:lnTo>
                    <a:pt x="194194" y="166564"/>
                  </a:lnTo>
                  <a:lnTo>
                    <a:pt x="194194" y="128664"/>
                  </a:lnTo>
                  <a:cubicBezTo>
                    <a:pt x="194194" y="88556"/>
                    <a:pt x="183055" y="74574"/>
                    <a:pt x="124636" y="74574"/>
                  </a:cubicBezTo>
                  <a:cubicBezTo>
                    <a:pt x="90649" y="74932"/>
                    <a:pt x="56773" y="78630"/>
                    <a:pt x="23516" y="85613"/>
                  </a:cubicBezTo>
                  <a:lnTo>
                    <a:pt x="12253" y="16681"/>
                  </a:lnTo>
                  <a:cubicBezTo>
                    <a:pt x="52948" y="5651"/>
                    <a:pt x="94943" y="42"/>
                    <a:pt x="137136" y="0"/>
                  </a:cubicBezTo>
                  <a:cubicBezTo>
                    <a:pt x="251623" y="0"/>
                    <a:pt x="285659" y="40108"/>
                    <a:pt x="285659" y="130627"/>
                  </a:cubicBezTo>
                  <a:close/>
                  <a:moveTo>
                    <a:pt x="194194" y="231816"/>
                  </a:moveTo>
                  <a:lnTo>
                    <a:pt x="126863" y="231816"/>
                  </a:lnTo>
                  <a:cubicBezTo>
                    <a:pt x="96911" y="231816"/>
                    <a:pt x="88619" y="240034"/>
                    <a:pt x="88619" y="267386"/>
                  </a:cubicBezTo>
                  <a:cubicBezTo>
                    <a:pt x="88619" y="292653"/>
                    <a:pt x="96911" y="304182"/>
                    <a:pt x="125749" y="304182"/>
                  </a:cubicBezTo>
                  <a:cubicBezTo>
                    <a:pt x="149798" y="303642"/>
                    <a:pt x="173326" y="297148"/>
                    <a:pt x="194194" y="2852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3757629" y="1520981"/>
              <a:ext cx="252984" cy="523492"/>
            </a:xfrm>
            <a:custGeom>
              <a:rect b="b" l="l" r="r" t="t"/>
              <a:pathLst>
                <a:path extrusionOk="0" h="523492" w="252984">
                  <a:moveTo>
                    <a:pt x="243206" y="80098"/>
                  </a:moveTo>
                  <a:cubicBezTo>
                    <a:pt x="225953" y="76446"/>
                    <a:pt x="208378" y="74473"/>
                    <a:pt x="190728" y="74211"/>
                  </a:cubicBezTo>
                  <a:cubicBezTo>
                    <a:pt x="154835" y="74211"/>
                    <a:pt x="149637" y="89788"/>
                    <a:pt x="149637" y="117262"/>
                  </a:cubicBezTo>
                  <a:lnTo>
                    <a:pt x="149637" y="162522"/>
                  </a:lnTo>
                  <a:lnTo>
                    <a:pt x="242587" y="162522"/>
                  </a:lnTo>
                  <a:lnTo>
                    <a:pt x="237265" y="234520"/>
                  </a:lnTo>
                  <a:lnTo>
                    <a:pt x="149761" y="234520"/>
                  </a:lnTo>
                  <a:lnTo>
                    <a:pt x="149761" y="523493"/>
                  </a:lnTo>
                  <a:lnTo>
                    <a:pt x="58419" y="523493"/>
                  </a:lnTo>
                  <a:lnTo>
                    <a:pt x="58419" y="234520"/>
                  </a:lnTo>
                  <a:lnTo>
                    <a:pt x="0" y="234520"/>
                  </a:lnTo>
                  <a:lnTo>
                    <a:pt x="0" y="162522"/>
                  </a:lnTo>
                  <a:lnTo>
                    <a:pt x="58419" y="162522"/>
                  </a:lnTo>
                  <a:lnTo>
                    <a:pt x="58419" y="112111"/>
                  </a:lnTo>
                  <a:cubicBezTo>
                    <a:pt x="58419" y="37169"/>
                    <a:pt x="93570" y="5"/>
                    <a:pt x="174391" y="5"/>
                  </a:cubicBezTo>
                  <a:cubicBezTo>
                    <a:pt x="200952" y="-153"/>
                    <a:pt x="227401" y="3356"/>
                    <a:pt x="252984" y="104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4020266" y="1676021"/>
              <a:ext cx="317467" cy="376302"/>
            </a:xfrm>
            <a:custGeom>
              <a:rect b="b" l="l" r="r" t="t"/>
              <a:pathLst>
                <a:path extrusionOk="0" h="376302" w="317467">
                  <a:moveTo>
                    <a:pt x="158672" y="376303"/>
                  </a:moveTo>
                  <a:cubicBezTo>
                    <a:pt x="33665" y="376303"/>
                    <a:pt x="0" y="307984"/>
                    <a:pt x="0" y="233779"/>
                  </a:cubicBezTo>
                  <a:lnTo>
                    <a:pt x="0" y="142524"/>
                  </a:lnTo>
                  <a:cubicBezTo>
                    <a:pt x="0" y="68932"/>
                    <a:pt x="33665" y="0"/>
                    <a:pt x="158672" y="0"/>
                  </a:cubicBezTo>
                  <a:cubicBezTo>
                    <a:pt x="283679" y="0"/>
                    <a:pt x="317468" y="68318"/>
                    <a:pt x="317468" y="142524"/>
                  </a:cubicBezTo>
                  <a:lnTo>
                    <a:pt x="317468" y="233533"/>
                  </a:lnTo>
                  <a:cubicBezTo>
                    <a:pt x="317468" y="307984"/>
                    <a:pt x="283803" y="376303"/>
                    <a:pt x="158672" y="376303"/>
                  </a:cubicBezTo>
                  <a:close/>
                  <a:moveTo>
                    <a:pt x="158672" y="77272"/>
                  </a:moveTo>
                  <a:cubicBezTo>
                    <a:pt x="110031" y="77272"/>
                    <a:pt x="91342" y="98737"/>
                    <a:pt x="91342" y="139580"/>
                  </a:cubicBezTo>
                  <a:lnTo>
                    <a:pt x="91342" y="236722"/>
                  </a:lnTo>
                  <a:cubicBezTo>
                    <a:pt x="91342" y="277566"/>
                    <a:pt x="110031" y="299031"/>
                    <a:pt x="158672" y="299031"/>
                  </a:cubicBezTo>
                  <a:cubicBezTo>
                    <a:pt x="207313" y="299031"/>
                    <a:pt x="226126" y="277566"/>
                    <a:pt x="226126" y="236722"/>
                  </a:cubicBezTo>
                  <a:lnTo>
                    <a:pt x="226126" y="139580"/>
                  </a:lnTo>
                  <a:cubicBezTo>
                    <a:pt x="226126" y="98614"/>
                    <a:pt x="207437" y="77272"/>
                    <a:pt x="158672" y="77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4384890" y="1676511"/>
              <a:ext cx="187881" cy="367962"/>
            </a:xfrm>
            <a:custGeom>
              <a:rect b="b" l="l" r="r" t="t"/>
              <a:pathLst>
                <a:path extrusionOk="0" h="367962" w="187881">
                  <a:moveTo>
                    <a:pt x="187882" y="82669"/>
                  </a:moveTo>
                  <a:cubicBezTo>
                    <a:pt x="154365" y="97733"/>
                    <a:pt x="122086" y="115367"/>
                    <a:pt x="91341" y="135410"/>
                  </a:cubicBezTo>
                  <a:lnTo>
                    <a:pt x="91341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828" y="27337"/>
                    <a:pt x="145070" y="11505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4608046" y="1676511"/>
              <a:ext cx="522553" cy="367962"/>
            </a:xfrm>
            <a:custGeom>
              <a:rect b="b" l="l" r="r" t="t"/>
              <a:pathLst>
                <a:path extrusionOk="0" h="367962" w="522553">
                  <a:moveTo>
                    <a:pt x="215606" y="367962"/>
                  </a:moveTo>
                  <a:lnTo>
                    <a:pt x="215606" y="116031"/>
                  </a:lnTo>
                  <a:cubicBezTo>
                    <a:pt x="215606" y="96774"/>
                    <a:pt x="207313" y="87084"/>
                    <a:pt x="186397" y="87084"/>
                  </a:cubicBezTo>
                  <a:cubicBezTo>
                    <a:pt x="165480" y="87084"/>
                    <a:pt x="124512" y="100454"/>
                    <a:pt x="91342" y="117503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69559" y="6991"/>
                  </a:lnTo>
                  <a:lnTo>
                    <a:pt x="78593" y="37409"/>
                  </a:lnTo>
                  <a:cubicBezTo>
                    <a:pt x="124091" y="15055"/>
                    <a:pt x="173784" y="2316"/>
                    <a:pt x="224517" y="0"/>
                  </a:cubicBezTo>
                  <a:cubicBezTo>
                    <a:pt x="259792" y="0"/>
                    <a:pt x="281451" y="14105"/>
                    <a:pt x="293457" y="38636"/>
                  </a:cubicBezTo>
                  <a:cubicBezTo>
                    <a:pt x="339041" y="15528"/>
                    <a:pt x="389093" y="2355"/>
                    <a:pt x="440247" y="0"/>
                  </a:cubicBezTo>
                  <a:cubicBezTo>
                    <a:pt x="500893" y="0"/>
                    <a:pt x="522553" y="42316"/>
                    <a:pt x="522553" y="106954"/>
                  </a:cubicBezTo>
                  <a:lnTo>
                    <a:pt x="522553" y="367962"/>
                  </a:lnTo>
                  <a:lnTo>
                    <a:pt x="431830" y="367962"/>
                  </a:lnTo>
                  <a:lnTo>
                    <a:pt x="431830" y="116031"/>
                  </a:lnTo>
                  <a:cubicBezTo>
                    <a:pt x="431830" y="96774"/>
                    <a:pt x="423662" y="87084"/>
                    <a:pt x="402621" y="87084"/>
                  </a:cubicBezTo>
                  <a:cubicBezTo>
                    <a:pt x="369141" y="90562"/>
                    <a:pt x="336776" y="100922"/>
                    <a:pt x="307566" y="117503"/>
                  </a:cubicBezTo>
                  <a:lnTo>
                    <a:pt x="307566" y="3679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527310" y="1462480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0"/>
                  </a:moveTo>
                  <a:lnTo>
                    <a:pt x="236399" y="135287"/>
                  </a:lnTo>
                  <a:lnTo>
                    <a:pt x="236399" y="405862"/>
                  </a:lnTo>
                  <a:lnTo>
                    <a:pt x="0" y="270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1789700" y="1462480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135287"/>
                  </a:moveTo>
                  <a:lnTo>
                    <a:pt x="0" y="405862"/>
                  </a:lnTo>
                  <a:lnTo>
                    <a:pt x="236399" y="270575"/>
                  </a:lnTo>
                  <a:lnTo>
                    <a:pt x="236399" y="0"/>
                  </a:lnTo>
                  <a:lnTo>
                    <a:pt x="0" y="135287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1264920" y="1311493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0"/>
                  </a:moveTo>
                  <a:lnTo>
                    <a:pt x="0" y="270452"/>
                  </a:lnTo>
                  <a:lnTo>
                    <a:pt x="236399" y="405862"/>
                  </a:lnTo>
                  <a:lnTo>
                    <a:pt x="236399" y="13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1527310" y="1762737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270575"/>
                  </a:moveTo>
                  <a:lnTo>
                    <a:pt x="236399" y="405862"/>
                  </a:lnTo>
                  <a:lnTo>
                    <a:pt x="236399" y="137005"/>
                  </a:lnTo>
                  <a:lnTo>
                    <a:pt x="236399" y="135287"/>
                  </a:lnTo>
                  <a:lnTo>
                    <a:pt x="0" y="0"/>
                  </a:lnTo>
                  <a:lnTo>
                    <a:pt x="0" y="270575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344310" y="1259488"/>
              <a:ext cx="1024684" cy="221635"/>
            </a:xfrm>
            <a:custGeom>
              <a:rect b="b" l="l" r="r" t="t"/>
              <a:pathLst>
                <a:path extrusionOk="0" h="221635" w="1024684">
                  <a:moveTo>
                    <a:pt x="96416" y="169017"/>
                  </a:moveTo>
                  <a:lnTo>
                    <a:pt x="96416" y="99595"/>
                  </a:lnTo>
                  <a:lnTo>
                    <a:pt x="32675" y="99595"/>
                  </a:lnTo>
                  <a:lnTo>
                    <a:pt x="32675" y="169017"/>
                  </a:lnTo>
                  <a:lnTo>
                    <a:pt x="0" y="169017"/>
                  </a:lnTo>
                  <a:lnTo>
                    <a:pt x="0" y="2330"/>
                  </a:lnTo>
                  <a:lnTo>
                    <a:pt x="32675" y="2330"/>
                  </a:lnTo>
                  <a:lnTo>
                    <a:pt x="32675" y="72243"/>
                  </a:lnTo>
                  <a:lnTo>
                    <a:pt x="96416" y="72243"/>
                  </a:lnTo>
                  <a:lnTo>
                    <a:pt x="96416" y="2330"/>
                  </a:lnTo>
                  <a:lnTo>
                    <a:pt x="129215" y="2330"/>
                  </a:lnTo>
                  <a:lnTo>
                    <a:pt x="129215" y="169017"/>
                  </a:lnTo>
                  <a:close/>
                  <a:moveTo>
                    <a:pt x="249023" y="169017"/>
                  </a:moveTo>
                  <a:lnTo>
                    <a:pt x="223032" y="169017"/>
                  </a:lnTo>
                  <a:lnTo>
                    <a:pt x="220680" y="160799"/>
                  </a:lnTo>
                  <a:cubicBezTo>
                    <a:pt x="209553" y="167720"/>
                    <a:pt x="196694" y="171415"/>
                    <a:pt x="183550" y="171470"/>
                  </a:cubicBezTo>
                  <a:cubicBezTo>
                    <a:pt x="160529" y="171470"/>
                    <a:pt x="150627" y="156384"/>
                    <a:pt x="150627" y="135655"/>
                  </a:cubicBezTo>
                  <a:cubicBezTo>
                    <a:pt x="150627" y="111125"/>
                    <a:pt x="161766" y="101803"/>
                    <a:pt x="187758" y="101803"/>
                  </a:cubicBezTo>
                  <a:lnTo>
                    <a:pt x="218081" y="101803"/>
                  </a:lnTo>
                  <a:lnTo>
                    <a:pt x="218081" y="89537"/>
                  </a:lnTo>
                  <a:cubicBezTo>
                    <a:pt x="218081" y="76168"/>
                    <a:pt x="214244" y="71507"/>
                    <a:pt x="193327" y="71507"/>
                  </a:cubicBezTo>
                  <a:cubicBezTo>
                    <a:pt x="181557" y="71627"/>
                    <a:pt x="169836" y="72859"/>
                    <a:pt x="158301" y="75187"/>
                  </a:cubicBezTo>
                  <a:lnTo>
                    <a:pt x="154588" y="52005"/>
                  </a:lnTo>
                  <a:cubicBezTo>
                    <a:pt x="168722" y="48266"/>
                    <a:pt x="183277" y="46329"/>
                    <a:pt x="197907" y="46241"/>
                  </a:cubicBezTo>
                  <a:cubicBezTo>
                    <a:pt x="237513" y="46241"/>
                    <a:pt x="249271" y="59610"/>
                    <a:pt x="249271" y="89783"/>
                  </a:cubicBezTo>
                  <a:close/>
                  <a:moveTo>
                    <a:pt x="217338" y="123513"/>
                  </a:moveTo>
                  <a:lnTo>
                    <a:pt x="194194" y="123513"/>
                  </a:lnTo>
                  <a:cubicBezTo>
                    <a:pt x="183921" y="123513"/>
                    <a:pt x="181074" y="126211"/>
                    <a:pt x="181074" y="135778"/>
                  </a:cubicBezTo>
                  <a:cubicBezTo>
                    <a:pt x="181074" y="145345"/>
                    <a:pt x="183921" y="148043"/>
                    <a:pt x="193451" y="148043"/>
                  </a:cubicBezTo>
                  <a:cubicBezTo>
                    <a:pt x="201793" y="147953"/>
                    <a:pt x="209999" y="145848"/>
                    <a:pt x="217338" y="141911"/>
                  </a:cubicBezTo>
                  <a:close/>
                  <a:moveTo>
                    <a:pt x="315487" y="171716"/>
                  </a:moveTo>
                  <a:cubicBezTo>
                    <a:pt x="300697" y="171505"/>
                    <a:pt x="286018" y="169150"/>
                    <a:pt x="271921" y="164724"/>
                  </a:cubicBezTo>
                  <a:lnTo>
                    <a:pt x="276376" y="141788"/>
                  </a:lnTo>
                  <a:cubicBezTo>
                    <a:pt x="288481" y="145061"/>
                    <a:pt x="300957" y="146791"/>
                    <a:pt x="313507" y="146940"/>
                  </a:cubicBezTo>
                  <a:cubicBezTo>
                    <a:pt x="327493" y="146940"/>
                    <a:pt x="329597" y="143996"/>
                    <a:pt x="329597" y="134674"/>
                  </a:cubicBezTo>
                  <a:cubicBezTo>
                    <a:pt x="329597" y="125352"/>
                    <a:pt x="327988" y="123513"/>
                    <a:pt x="307566" y="118852"/>
                  </a:cubicBezTo>
                  <a:cubicBezTo>
                    <a:pt x="276624" y="111738"/>
                    <a:pt x="273035" y="104256"/>
                    <a:pt x="273035" y="81074"/>
                  </a:cubicBezTo>
                  <a:cubicBezTo>
                    <a:pt x="273035" y="57893"/>
                    <a:pt x="284174" y="46241"/>
                    <a:pt x="320191" y="46241"/>
                  </a:cubicBezTo>
                  <a:cubicBezTo>
                    <a:pt x="332939" y="46225"/>
                    <a:pt x="345650" y="47666"/>
                    <a:pt x="358064" y="50533"/>
                  </a:cubicBezTo>
                  <a:lnTo>
                    <a:pt x="354970" y="75064"/>
                  </a:lnTo>
                  <a:cubicBezTo>
                    <a:pt x="343484" y="73053"/>
                    <a:pt x="331850" y="71905"/>
                    <a:pt x="320191" y="71630"/>
                  </a:cubicBezTo>
                  <a:cubicBezTo>
                    <a:pt x="306452" y="71630"/>
                    <a:pt x="304101" y="74574"/>
                    <a:pt x="304101" y="81933"/>
                  </a:cubicBezTo>
                  <a:cubicBezTo>
                    <a:pt x="304101" y="91623"/>
                    <a:pt x="304967" y="92359"/>
                    <a:pt x="322047" y="96529"/>
                  </a:cubicBezTo>
                  <a:cubicBezTo>
                    <a:pt x="357321" y="105360"/>
                    <a:pt x="360663" y="109898"/>
                    <a:pt x="360663" y="134552"/>
                  </a:cubicBezTo>
                  <a:cubicBezTo>
                    <a:pt x="360663" y="159205"/>
                    <a:pt x="353608" y="171716"/>
                    <a:pt x="315487" y="171716"/>
                  </a:cubicBezTo>
                  <a:close/>
                  <a:moveTo>
                    <a:pt x="460421" y="169263"/>
                  </a:moveTo>
                  <a:lnTo>
                    <a:pt x="460421" y="84999"/>
                  </a:lnTo>
                  <a:cubicBezTo>
                    <a:pt x="460421" y="78621"/>
                    <a:pt x="457574" y="75432"/>
                    <a:pt x="450272" y="75432"/>
                  </a:cubicBezTo>
                  <a:cubicBezTo>
                    <a:pt x="438749" y="76652"/>
                    <a:pt x="427573" y="80067"/>
                    <a:pt x="417349" y="85490"/>
                  </a:cubicBezTo>
                  <a:lnTo>
                    <a:pt x="417349" y="169017"/>
                  </a:lnTo>
                  <a:lnTo>
                    <a:pt x="385664" y="169017"/>
                  </a:lnTo>
                  <a:lnTo>
                    <a:pt x="385664" y="0"/>
                  </a:lnTo>
                  <a:lnTo>
                    <a:pt x="417349" y="4661"/>
                  </a:lnTo>
                  <a:lnTo>
                    <a:pt x="417349" y="57893"/>
                  </a:lnTo>
                  <a:cubicBezTo>
                    <a:pt x="431756" y="50881"/>
                    <a:pt x="447475" y="46913"/>
                    <a:pt x="463515" y="46241"/>
                  </a:cubicBezTo>
                  <a:cubicBezTo>
                    <a:pt x="484556" y="46241"/>
                    <a:pt x="492106" y="60346"/>
                    <a:pt x="492106" y="81810"/>
                  </a:cubicBezTo>
                  <a:lnTo>
                    <a:pt x="492106" y="169017"/>
                  </a:lnTo>
                  <a:close/>
                  <a:moveTo>
                    <a:pt x="518592" y="32013"/>
                  </a:moveTo>
                  <a:lnTo>
                    <a:pt x="518592" y="2330"/>
                  </a:lnTo>
                  <a:lnTo>
                    <a:pt x="550277" y="2330"/>
                  </a:lnTo>
                  <a:lnTo>
                    <a:pt x="550277" y="31767"/>
                  </a:lnTo>
                  <a:close/>
                  <a:moveTo>
                    <a:pt x="518592" y="169263"/>
                  </a:moveTo>
                  <a:lnTo>
                    <a:pt x="518592" y="49062"/>
                  </a:lnTo>
                  <a:lnTo>
                    <a:pt x="550277" y="49062"/>
                  </a:lnTo>
                  <a:lnTo>
                    <a:pt x="550277" y="169263"/>
                  </a:lnTo>
                  <a:close/>
                  <a:moveTo>
                    <a:pt x="575526" y="50043"/>
                  </a:moveTo>
                  <a:cubicBezTo>
                    <a:pt x="575526" y="19870"/>
                    <a:pt x="593968" y="2330"/>
                    <a:pt x="637411" y="2330"/>
                  </a:cubicBezTo>
                  <a:cubicBezTo>
                    <a:pt x="653204" y="2322"/>
                    <a:pt x="668947" y="4133"/>
                    <a:pt x="684319" y="7727"/>
                  </a:cubicBezTo>
                  <a:lnTo>
                    <a:pt x="680730" y="34711"/>
                  </a:lnTo>
                  <a:cubicBezTo>
                    <a:pt x="666756" y="32203"/>
                    <a:pt x="652597" y="30809"/>
                    <a:pt x="638401" y="30541"/>
                  </a:cubicBezTo>
                  <a:cubicBezTo>
                    <a:pt x="615875" y="30541"/>
                    <a:pt x="608573" y="37900"/>
                    <a:pt x="608573" y="55072"/>
                  </a:cubicBezTo>
                  <a:lnTo>
                    <a:pt x="608573" y="118361"/>
                  </a:lnTo>
                  <a:cubicBezTo>
                    <a:pt x="608573" y="135901"/>
                    <a:pt x="615875" y="142892"/>
                    <a:pt x="638401" y="142892"/>
                  </a:cubicBezTo>
                  <a:cubicBezTo>
                    <a:pt x="652597" y="142625"/>
                    <a:pt x="666756" y="141230"/>
                    <a:pt x="680730" y="138722"/>
                  </a:cubicBezTo>
                  <a:lnTo>
                    <a:pt x="684319" y="165583"/>
                  </a:lnTo>
                  <a:cubicBezTo>
                    <a:pt x="668960" y="169279"/>
                    <a:pt x="653216" y="171132"/>
                    <a:pt x="637411" y="171102"/>
                  </a:cubicBezTo>
                  <a:cubicBezTo>
                    <a:pt x="594339" y="171102"/>
                    <a:pt x="575526" y="153563"/>
                    <a:pt x="575526" y="123390"/>
                  </a:cubicBezTo>
                  <a:close/>
                  <a:moveTo>
                    <a:pt x="753877" y="171716"/>
                  </a:moveTo>
                  <a:cubicBezTo>
                    <a:pt x="710558" y="171716"/>
                    <a:pt x="698924" y="149025"/>
                    <a:pt x="698924" y="124249"/>
                  </a:cubicBezTo>
                  <a:lnTo>
                    <a:pt x="698924" y="93708"/>
                  </a:lnTo>
                  <a:cubicBezTo>
                    <a:pt x="698924" y="69177"/>
                    <a:pt x="710558" y="46241"/>
                    <a:pt x="753877" y="46241"/>
                  </a:cubicBezTo>
                  <a:cubicBezTo>
                    <a:pt x="797197" y="46241"/>
                    <a:pt x="808831" y="69054"/>
                    <a:pt x="808831" y="93708"/>
                  </a:cubicBezTo>
                  <a:lnTo>
                    <a:pt x="808831" y="124003"/>
                  </a:lnTo>
                  <a:cubicBezTo>
                    <a:pt x="808831" y="148779"/>
                    <a:pt x="797197" y="171716"/>
                    <a:pt x="753877" y="171716"/>
                  </a:cubicBezTo>
                  <a:close/>
                  <a:moveTo>
                    <a:pt x="753877" y="72243"/>
                  </a:moveTo>
                  <a:cubicBezTo>
                    <a:pt x="737045" y="72243"/>
                    <a:pt x="730485" y="79357"/>
                    <a:pt x="730485" y="92972"/>
                  </a:cubicBezTo>
                  <a:lnTo>
                    <a:pt x="730485" y="125230"/>
                  </a:lnTo>
                  <a:cubicBezTo>
                    <a:pt x="730485" y="138844"/>
                    <a:pt x="737045" y="145958"/>
                    <a:pt x="753877" y="145958"/>
                  </a:cubicBezTo>
                  <a:cubicBezTo>
                    <a:pt x="770710" y="145958"/>
                    <a:pt x="777146" y="138599"/>
                    <a:pt x="777146" y="124984"/>
                  </a:cubicBezTo>
                  <a:lnTo>
                    <a:pt x="777146" y="92726"/>
                  </a:lnTo>
                  <a:cubicBezTo>
                    <a:pt x="777146" y="79112"/>
                    <a:pt x="770710" y="71998"/>
                    <a:pt x="753877" y="71998"/>
                  </a:cubicBezTo>
                  <a:close/>
                  <a:moveTo>
                    <a:pt x="897945" y="73592"/>
                  </a:moveTo>
                  <a:cubicBezTo>
                    <a:pt x="886360" y="78559"/>
                    <a:pt x="875184" y="84424"/>
                    <a:pt x="864527" y="91132"/>
                  </a:cubicBezTo>
                  <a:lnTo>
                    <a:pt x="864527" y="168649"/>
                  </a:lnTo>
                  <a:lnTo>
                    <a:pt x="832842" y="168649"/>
                  </a:lnTo>
                  <a:lnTo>
                    <a:pt x="832842" y="49062"/>
                  </a:lnTo>
                  <a:lnTo>
                    <a:pt x="859576" y="49062"/>
                  </a:lnTo>
                  <a:lnTo>
                    <a:pt x="861680" y="62308"/>
                  </a:lnTo>
                  <a:cubicBezTo>
                    <a:pt x="872027" y="55691"/>
                    <a:pt x="883179" y="50376"/>
                    <a:pt x="894850" y="46486"/>
                  </a:cubicBezTo>
                  <a:close/>
                  <a:moveTo>
                    <a:pt x="1024684" y="129032"/>
                  </a:moveTo>
                  <a:cubicBezTo>
                    <a:pt x="1024684" y="155648"/>
                    <a:pt x="1012307" y="171470"/>
                    <a:pt x="982974" y="171470"/>
                  </a:cubicBezTo>
                  <a:cubicBezTo>
                    <a:pt x="971662" y="171391"/>
                    <a:pt x="960386" y="170198"/>
                    <a:pt x="949309" y="167913"/>
                  </a:cubicBezTo>
                  <a:lnTo>
                    <a:pt x="949309" y="216975"/>
                  </a:lnTo>
                  <a:lnTo>
                    <a:pt x="917624" y="221636"/>
                  </a:lnTo>
                  <a:lnTo>
                    <a:pt x="917624" y="49062"/>
                  </a:lnTo>
                  <a:lnTo>
                    <a:pt x="942378" y="49062"/>
                  </a:lnTo>
                  <a:lnTo>
                    <a:pt x="945472" y="59119"/>
                  </a:lnTo>
                  <a:cubicBezTo>
                    <a:pt x="957181" y="51010"/>
                    <a:pt x="971166" y="46722"/>
                    <a:pt x="985449" y="46854"/>
                  </a:cubicBezTo>
                  <a:cubicBezTo>
                    <a:pt x="1010203" y="46854"/>
                    <a:pt x="1024313" y="61204"/>
                    <a:pt x="1024313" y="88556"/>
                  </a:cubicBezTo>
                  <a:close/>
                  <a:moveTo>
                    <a:pt x="949309" y="142524"/>
                  </a:moveTo>
                  <a:cubicBezTo>
                    <a:pt x="958505" y="144473"/>
                    <a:pt x="967874" y="145541"/>
                    <a:pt x="977281" y="145713"/>
                  </a:cubicBezTo>
                  <a:cubicBezTo>
                    <a:pt x="988667" y="145713"/>
                    <a:pt x="993123" y="140562"/>
                    <a:pt x="993123" y="129768"/>
                  </a:cubicBezTo>
                  <a:lnTo>
                    <a:pt x="993123" y="87207"/>
                  </a:lnTo>
                  <a:cubicBezTo>
                    <a:pt x="993123" y="77395"/>
                    <a:pt x="989163" y="71998"/>
                    <a:pt x="977528" y="71998"/>
                  </a:cubicBezTo>
                  <a:cubicBezTo>
                    <a:pt x="967156" y="72305"/>
                    <a:pt x="957205" y="76113"/>
                    <a:pt x="949309" y="82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Vault">
  <p:cSld name="TITLE_AND_BODY_1_1_1_1"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" name="Google Shape;194;p31"/>
          <p:cNvGrpSpPr/>
          <p:nvPr/>
        </p:nvGrpSpPr>
        <p:grpSpPr>
          <a:xfrm>
            <a:off x="457827" y="457200"/>
            <a:ext cx="868771" cy="328212"/>
            <a:chOff x="1220738" y="1261872"/>
            <a:chExt cx="2616779" cy="966183"/>
          </a:xfrm>
        </p:grpSpPr>
        <p:sp>
          <p:nvSpPr>
            <p:cNvPr id="195" name="Google Shape;195;p31"/>
            <p:cNvSpPr/>
            <p:nvPr/>
          </p:nvSpPr>
          <p:spPr>
            <a:xfrm>
              <a:off x="2323728" y="1560646"/>
              <a:ext cx="445106" cy="508989"/>
            </a:xfrm>
            <a:custGeom>
              <a:rect b="b" l="l" r="r" t="t"/>
              <a:pathLst>
                <a:path extrusionOk="0" h="508989" w="445106">
                  <a:moveTo>
                    <a:pt x="345087" y="0"/>
                  </a:moveTo>
                  <a:lnTo>
                    <a:pt x="445106" y="0"/>
                  </a:lnTo>
                  <a:lnTo>
                    <a:pt x="293752" y="508990"/>
                  </a:lnTo>
                  <a:lnTo>
                    <a:pt x="151354" y="508990"/>
                  </a:lnTo>
                  <a:lnTo>
                    <a:pt x="0" y="0"/>
                  </a:lnTo>
                  <a:lnTo>
                    <a:pt x="100020" y="0"/>
                  </a:lnTo>
                  <a:lnTo>
                    <a:pt x="222868" y="4240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2755843" y="1689883"/>
              <a:ext cx="290977" cy="387332"/>
            </a:xfrm>
            <a:custGeom>
              <a:rect b="b" l="l" r="r" t="t"/>
              <a:pathLst>
                <a:path extrusionOk="0" h="387332" w="290977">
                  <a:moveTo>
                    <a:pt x="290599" y="379753"/>
                  </a:moveTo>
                  <a:lnTo>
                    <a:pt x="214292" y="379753"/>
                  </a:lnTo>
                  <a:lnTo>
                    <a:pt x="207481" y="354486"/>
                  </a:lnTo>
                  <a:cubicBezTo>
                    <a:pt x="174536" y="375883"/>
                    <a:pt x="136130" y="387290"/>
                    <a:pt x="96866" y="387333"/>
                  </a:cubicBezTo>
                  <a:cubicBezTo>
                    <a:pt x="29010" y="387333"/>
                    <a:pt x="0" y="340716"/>
                    <a:pt x="0" y="276540"/>
                  </a:cubicBezTo>
                  <a:cubicBezTo>
                    <a:pt x="0" y="200741"/>
                    <a:pt x="32793" y="171811"/>
                    <a:pt x="108344" y="171811"/>
                  </a:cubicBezTo>
                  <a:lnTo>
                    <a:pt x="197517" y="171811"/>
                  </a:lnTo>
                  <a:lnTo>
                    <a:pt x="197517" y="132901"/>
                  </a:lnTo>
                  <a:cubicBezTo>
                    <a:pt x="197517" y="91590"/>
                    <a:pt x="186165" y="77062"/>
                    <a:pt x="126633" y="77062"/>
                  </a:cubicBezTo>
                  <a:cubicBezTo>
                    <a:pt x="91985" y="77474"/>
                    <a:pt x="57477" y="81325"/>
                    <a:pt x="23586" y="88558"/>
                  </a:cubicBezTo>
                  <a:lnTo>
                    <a:pt x="12234" y="17560"/>
                  </a:lnTo>
                  <a:cubicBezTo>
                    <a:pt x="53731" y="6041"/>
                    <a:pt x="96564" y="135"/>
                    <a:pt x="139624" y="0"/>
                  </a:cubicBezTo>
                  <a:cubicBezTo>
                    <a:pt x="256292" y="0"/>
                    <a:pt x="290978" y="41184"/>
                    <a:pt x="290978" y="134417"/>
                  </a:cubicBezTo>
                  <a:close/>
                  <a:moveTo>
                    <a:pt x="197517" y="239146"/>
                  </a:moveTo>
                  <a:lnTo>
                    <a:pt x="128903" y="239146"/>
                  </a:lnTo>
                  <a:cubicBezTo>
                    <a:pt x="98380" y="239146"/>
                    <a:pt x="89929" y="247484"/>
                    <a:pt x="89929" y="275782"/>
                  </a:cubicBezTo>
                  <a:cubicBezTo>
                    <a:pt x="89929" y="301806"/>
                    <a:pt x="98380" y="313681"/>
                    <a:pt x="127768" y="313681"/>
                  </a:cubicBezTo>
                  <a:cubicBezTo>
                    <a:pt x="152375" y="313363"/>
                    <a:pt x="176504" y="306800"/>
                    <a:pt x="197895" y="2946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099794" y="1697463"/>
              <a:ext cx="312797" cy="379752"/>
            </a:xfrm>
            <a:custGeom>
              <a:rect b="b" l="l" r="r" t="t"/>
              <a:pathLst>
                <a:path extrusionOk="0" h="379752" w="312797">
                  <a:moveTo>
                    <a:pt x="93083" y="0"/>
                  </a:moveTo>
                  <a:lnTo>
                    <a:pt x="93083" y="259864"/>
                  </a:lnTo>
                  <a:cubicBezTo>
                    <a:pt x="93083" y="279698"/>
                    <a:pt x="101533" y="289552"/>
                    <a:pt x="122849" y="289552"/>
                  </a:cubicBezTo>
                  <a:cubicBezTo>
                    <a:pt x="144165" y="289552"/>
                    <a:pt x="185913" y="275908"/>
                    <a:pt x="219715" y="258222"/>
                  </a:cubicBezTo>
                  <a:lnTo>
                    <a:pt x="219715" y="0"/>
                  </a:lnTo>
                  <a:lnTo>
                    <a:pt x="312798" y="0"/>
                  </a:lnTo>
                  <a:lnTo>
                    <a:pt x="312798" y="372173"/>
                  </a:lnTo>
                  <a:lnTo>
                    <a:pt x="241914" y="372173"/>
                  </a:lnTo>
                  <a:lnTo>
                    <a:pt x="232706" y="340843"/>
                  </a:lnTo>
                  <a:cubicBezTo>
                    <a:pt x="186380" y="364023"/>
                    <a:pt x="135726" y="377275"/>
                    <a:pt x="84001" y="379753"/>
                  </a:cubicBezTo>
                  <a:cubicBezTo>
                    <a:pt x="22199" y="379753"/>
                    <a:pt x="0" y="336168"/>
                    <a:pt x="0" y="2697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3462160" y="1532726"/>
              <a:ext cx="93082" cy="536909"/>
            </a:xfrm>
            <a:custGeom>
              <a:rect b="b" l="l" r="r" t="t"/>
              <a:pathLst>
                <a:path extrusionOk="0" h="536909" w="93082">
                  <a:moveTo>
                    <a:pt x="0" y="536909"/>
                  </a:moveTo>
                  <a:lnTo>
                    <a:pt x="0" y="12633"/>
                  </a:lnTo>
                  <a:lnTo>
                    <a:pt x="93082" y="0"/>
                  </a:lnTo>
                  <a:lnTo>
                    <a:pt x="93082" y="536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3593460" y="1592355"/>
              <a:ext cx="244057" cy="484860"/>
            </a:xfrm>
            <a:custGeom>
              <a:rect b="b" l="l" r="r" t="t"/>
              <a:pathLst>
                <a:path extrusionOk="0" h="484860" w="244057">
                  <a:moveTo>
                    <a:pt x="239517" y="470332"/>
                  </a:moveTo>
                  <a:cubicBezTo>
                    <a:pt x="213283" y="479574"/>
                    <a:pt x="185724" y="484480"/>
                    <a:pt x="157912" y="484861"/>
                  </a:cubicBezTo>
                  <a:cubicBezTo>
                    <a:pt x="89929" y="484861"/>
                    <a:pt x="55623" y="452772"/>
                    <a:pt x="55623" y="386322"/>
                  </a:cubicBezTo>
                  <a:lnTo>
                    <a:pt x="55623" y="179265"/>
                  </a:lnTo>
                  <a:lnTo>
                    <a:pt x="0" y="179265"/>
                  </a:lnTo>
                  <a:lnTo>
                    <a:pt x="0" y="105108"/>
                  </a:lnTo>
                  <a:lnTo>
                    <a:pt x="55623" y="105108"/>
                  </a:lnTo>
                  <a:lnTo>
                    <a:pt x="55623" y="12633"/>
                  </a:lnTo>
                  <a:lnTo>
                    <a:pt x="148705" y="0"/>
                  </a:lnTo>
                  <a:lnTo>
                    <a:pt x="148705" y="105487"/>
                  </a:lnTo>
                  <a:lnTo>
                    <a:pt x="244058" y="105487"/>
                  </a:lnTo>
                  <a:lnTo>
                    <a:pt x="238130" y="179265"/>
                  </a:lnTo>
                  <a:lnTo>
                    <a:pt x="148831" y="179265"/>
                  </a:lnTo>
                  <a:lnTo>
                    <a:pt x="148831" y="374068"/>
                  </a:lnTo>
                  <a:cubicBezTo>
                    <a:pt x="146763" y="390193"/>
                    <a:pt x="158140" y="404939"/>
                    <a:pt x="174246" y="407008"/>
                  </a:cubicBezTo>
                  <a:cubicBezTo>
                    <a:pt x="176945" y="407354"/>
                    <a:pt x="179682" y="407323"/>
                    <a:pt x="182381" y="406914"/>
                  </a:cubicBezTo>
                  <a:cubicBezTo>
                    <a:pt x="198160" y="406438"/>
                    <a:pt x="213813" y="403890"/>
                    <a:pt x="228923" y="399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220738" y="1420670"/>
              <a:ext cx="806084" cy="807385"/>
            </a:xfrm>
            <a:custGeom>
              <a:rect b="b" l="l" r="r" t="t"/>
              <a:pathLst>
                <a:path extrusionOk="0" h="807385" w="806084">
                  <a:moveTo>
                    <a:pt x="0" y="0"/>
                  </a:moveTo>
                  <a:lnTo>
                    <a:pt x="401592" y="807385"/>
                  </a:lnTo>
                  <a:lnTo>
                    <a:pt x="806085" y="0"/>
                  </a:lnTo>
                  <a:close/>
                  <a:moveTo>
                    <a:pt x="449395" y="161957"/>
                  </a:moveTo>
                  <a:lnTo>
                    <a:pt x="496062" y="161957"/>
                  </a:lnTo>
                  <a:lnTo>
                    <a:pt x="496062" y="208826"/>
                  </a:lnTo>
                  <a:lnTo>
                    <a:pt x="449395" y="208826"/>
                  </a:lnTo>
                  <a:close/>
                  <a:moveTo>
                    <a:pt x="356312" y="349180"/>
                  </a:moveTo>
                  <a:lnTo>
                    <a:pt x="309645" y="349180"/>
                  </a:lnTo>
                  <a:lnTo>
                    <a:pt x="309645" y="302438"/>
                  </a:lnTo>
                  <a:lnTo>
                    <a:pt x="356312" y="302438"/>
                  </a:lnTo>
                  <a:close/>
                  <a:moveTo>
                    <a:pt x="356312" y="279066"/>
                  </a:moveTo>
                  <a:lnTo>
                    <a:pt x="309645" y="279066"/>
                  </a:lnTo>
                  <a:lnTo>
                    <a:pt x="309645" y="232829"/>
                  </a:lnTo>
                  <a:lnTo>
                    <a:pt x="356312" y="232829"/>
                  </a:lnTo>
                  <a:close/>
                  <a:moveTo>
                    <a:pt x="356312" y="208826"/>
                  </a:moveTo>
                  <a:lnTo>
                    <a:pt x="309645" y="208826"/>
                  </a:lnTo>
                  <a:lnTo>
                    <a:pt x="309645" y="161957"/>
                  </a:lnTo>
                  <a:lnTo>
                    <a:pt x="356312" y="161957"/>
                  </a:lnTo>
                  <a:close/>
                  <a:moveTo>
                    <a:pt x="426439" y="419421"/>
                  </a:moveTo>
                  <a:lnTo>
                    <a:pt x="379646" y="419421"/>
                  </a:lnTo>
                  <a:lnTo>
                    <a:pt x="379646" y="372678"/>
                  </a:lnTo>
                  <a:lnTo>
                    <a:pt x="426439" y="372678"/>
                  </a:lnTo>
                  <a:close/>
                  <a:moveTo>
                    <a:pt x="426439" y="349180"/>
                  </a:moveTo>
                  <a:lnTo>
                    <a:pt x="379646" y="349180"/>
                  </a:lnTo>
                  <a:lnTo>
                    <a:pt x="379646" y="302438"/>
                  </a:lnTo>
                  <a:lnTo>
                    <a:pt x="426439" y="302438"/>
                  </a:lnTo>
                  <a:close/>
                  <a:moveTo>
                    <a:pt x="426439" y="279066"/>
                  </a:moveTo>
                  <a:lnTo>
                    <a:pt x="379646" y="279066"/>
                  </a:lnTo>
                  <a:lnTo>
                    <a:pt x="379646" y="232829"/>
                  </a:lnTo>
                  <a:lnTo>
                    <a:pt x="426439" y="232829"/>
                  </a:lnTo>
                  <a:close/>
                  <a:moveTo>
                    <a:pt x="426439" y="208826"/>
                  </a:moveTo>
                  <a:lnTo>
                    <a:pt x="379646" y="208826"/>
                  </a:lnTo>
                  <a:lnTo>
                    <a:pt x="379646" y="161957"/>
                  </a:lnTo>
                  <a:lnTo>
                    <a:pt x="426439" y="161957"/>
                  </a:lnTo>
                  <a:close/>
                  <a:moveTo>
                    <a:pt x="449395" y="232829"/>
                  </a:moveTo>
                  <a:lnTo>
                    <a:pt x="496062" y="232829"/>
                  </a:lnTo>
                  <a:lnTo>
                    <a:pt x="496062" y="279698"/>
                  </a:lnTo>
                  <a:lnTo>
                    <a:pt x="449395" y="279698"/>
                  </a:lnTo>
                  <a:close/>
                  <a:moveTo>
                    <a:pt x="449395" y="349812"/>
                  </a:moveTo>
                  <a:lnTo>
                    <a:pt x="449395" y="303069"/>
                  </a:lnTo>
                  <a:lnTo>
                    <a:pt x="496188" y="303069"/>
                  </a:lnTo>
                  <a:lnTo>
                    <a:pt x="496188" y="34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2323728" y="1261872"/>
              <a:ext cx="1043962" cy="227902"/>
            </a:xfrm>
            <a:custGeom>
              <a:rect b="b" l="l" r="r" t="t"/>
              <a:pathLst>
                <a:path extrusionOk="0" h="227902" w="1043962">
                  <a:moveTo>
                    <a:pt x="98632" y="174085"/>
                  </a:moveTo>
                  <a:lnTo>
                    <a:pt x="98632" y="102581"/>
                  </a:lnTo>
                  <a:lnTo>
                    <a:pt x="33298" y="102581"/>
                  </a:lnTo>
                  <a:lnTo>
                    <a:pt x="33298" y="174085"/>
                  </a:lnTo>
                  <a:lnTo>
                    <a:pt x="0" y="174085"/>
                  </a:lnTo>
                  <a:lnTo>
                    <a:pt x="0" y="2400"/>
                  </a:lnTo>
                  <a:lnTo>
                    <a:pt x="33298" y="2400"/>
                  </a:lnTo>
                  <a:lnTo>
                    <a:pt x="33298" y="74409"/>
                  </a:lnTo>
                  <a:lnTo>
                    <a:pt x="98632" y="74409"/>
                  </a:lnTo>
                  <a:lnTo>
                    <a:pt x="98632" y="2400"/>
                  </a:lnTo>
                  <a:lnTo>
                    <a:pt x="131930" y="2400"/>
                  </a:lnTo>
                  <a:lnTo>
                    <a:pt x="131930" y="174085"/>
                  </a:lnTo>
                  <a:close/>
                  <a:moveTo>
                    <a:pt x="254022" y="174085"/>
                  </a:moveTo>
                  <a:lnTo>
                    <a:pt x="227535" y="174085"/>
                  </a:lnTo>
                  <a:lnTo>
                    <a:pt x="225265" y="165621"/>
                  </a:lnTo>
                  <a:cubicBezTo>
                    <a:pt x="213913" y="172717"/>
                    <a:pt x="200809" y="176522"/>
                    <a:pt x="187426" y="176612"/>
                  </a:cubicBezTo>
                  <a:cubicBezTo>
                    <a:pt x="163840" y="176612"/>
                    <a:pt x="153876" y="161073"/>
                    <a:pt x="153876" y="139723"/>
                  </a:cubicBezTo>
                  <a:cubicBezTo>
                    <a:pt x="153876" y="114456"/>
                    <a:pt x="165228" y="104855"/>
                    <a:pt x="191715" y="104855"/>
                  </a:cubicBezTo>
                  <a:lnTo>
                    <a:pt x="221355" y="104855"/>
                  </a:lnTo>
                  <a:lnTo>
                    <a:pt x="221355" y="92222"/>
                  </a:lnTo>
                  <a:cubicBezTo>
                    <a:pt x="221355" y="78452"/>
                    <a:pt x="217445" y="73651"/>
                    <a:pt x="196129" y="73651"/>
                  </a:cubicBezTo>
                  <a:cubicBezTo>
                    <a:pt x="184185" y="73774"/>
                    <a:pt x="172266" y="75044"/>
                    <a:pt x="160561" y="77441"/>
                  </a:cubicBezTo>
                  <a:lnTo>
                    <a:pt x="156525" y="53817"/>
                  </a:lnTo>
                  <a:cubicBezTo>
                    <a:pt x="170929" y="49966"/>
                    <a:pt x="185762" y="47971"/>
                    <a:pt x="200670" y="47880"/>
                  </a:cubicBezTo>
                  <a:cubicBezTo>
                    <a:pt x="241157" y="47880"/>
                    <a:pt x="253013" y="61650"/>
                    <a:pt x="253013" y="92727"/>
                  </a:cubicBezTo>
                  <a:close/>
                  <a:moveTo>
                    <a:pt x="221355" y="127216"/>
                  </a:moveTo>
                  <a:lnTo>
                    <a:pt x="197643" y="127216"/>
                  </a:lnTo>
                  <a:cubicBezTo>
                    <a:pt x="187048" y="127216"/>
                    <a:pt x="184147" y="129995"/>
                    <a:pt x="184147" y="139849"/>
                  </a:cubicBezTo>
                  <a:cubicBezTo>
                    <a:pt x="184147" y="149703"/>
                    <a:pt x="187048" y="152482"/>
                    <a:pt x="196760" y="152482"/>
                  </a:cubicBezTo>
                  <a:cubicBezTo>
                    <a:pt x="205223" y="152374"/>
                    <a:pt x="213535" y="150206"/>
                    <a:pt x="220977" y="146166"/>
                  </a:cubicBezTo>
                  <a:close/>
                  <a:moveTo>
                    <a:pt x="322257" y="176864"/>
                  </a:moveTo>
                  <a:cubicBezTo>
                    <a:pt x="307185" y="176658"/>
                    <a:pt x="292226" y="174233"/>
                    <a:pt x="277860" y="169663"/>
                  </a:cubicBezTo>
                  <a:lnTo>
                    <a:pt x="282275" y="146039"/>
                  </a:lnTo>
                  <a:cubicBezTo>
                    <a:pt x="294610" y="149410"/>
                    <a:pt x="307324" y="151192"/>
                    <a:pt x="320113" y="151345"/>
                  </a:cubicBezTo>
                  <a:cubicBezTo>
                    <a:pt x="334366" y="151345"/>
                    <a:pt x="336510" y="148313"/>
                    <a:pt x="336510" y="138712"/>
                  </a:cubicBezTo>
                  <a:cubicBezTo>
                    <a:pt x="336510" y="129111"/>
                    <a:pt x="334870" y="127216"/>
                    <a:pt x="314059" y="122415"/>
                  </a:cubicBezTo>
                  <a:cubicBezTo>
                    <a:pt x="282527" y="115088"/>
                    <a:pt x="278869" y="107382"/>
                    <a:pt x="278869" y="83505"/>
                  </a:cubicBezTo>
                  <a:cubicBezTo>
                    <a:pt x="278869" y="59629"/>
                    <a:pt x="290221" y="47627"/>
                    <a:pt x="327050" y="47627"/>
                  </a:cubicBezTo>
                  <a:cubicBezTo>
                    <a:pt x="340042" y="47627"/>
                    <a:pt x="352995" y="49110"/>
                    <a:pt x="365645" y="52049"/>
                  </a:cubicBezTo>
                  <a:lnTo>
                    <a:pt x="362366" y="77315"/>
                  </a:lnTo>
                  <a:cubicBezTo>
                    <a:pt x="350699" y="75250"/>
                    <a:pt x="338894" y="74067"/>
                    <a:pt x="327050" y="73778"/>
                  </a:cubicBezTo>
                  <a:cubicBezTo>
                    <a:pt x="312924" y="73778"/>
                    <a:pt x="310654" y="76810"/>
                    <a:pt x="310654" y="84389"/>
                  </a:cubicBezTo>
                  <a:cubicBezTo>
                    <a:pt x="310654" y="94370"/>
                    <a:pt x="311410" y="95128"/>
                    <a:pt x="328816" y="99423"/>
                  </a:cubicBezTo>
                  <a:cubicBezTo>
                    <a:pt x="364763" y="108519"/>
                    <a:pt x="368168" y="113193"/>
                    <a:pt x="368168" y="138586"/>
                  </a:cubicBezTo>
                  <a:cubicBezTo>
                    <a:pt x="368168" y="163978"/>
                    <a:pt x="360096" y="176864"/>
                    <a:pt x="322257" y="176864"/>
                  </a:cubicBezTo>
                  <a:close/>
                  <a:moveTo>
                    <a:pt x="469827" y="174338"/>
                  </a:moveTo>
                  <a:lnTo>
                    <a:pt x="469827" y="87548"/>
                  </a:lnTo>
                  <a:cubicBezTo>
                    <a:pt x="469827" y="80979"/>
                    <a:pt x="466926" y="77694"/>
                    <a:pt x="459485" y="77694"/>
                  </a:cubicBezTo>
                  <a:cubicBezTo>
                    <a:pt x="447742" y="78950"/>
                    <a:pt x="436353" y="82468"/>
                    <a:pt x="425935" y="88053"/>
                  </a:cubicBezTo>
                  <a:lnTo>
                    <a:pt x="425935" y="174085"/>
                  </a:lnTo>
                  <a:lnTo>
                    <a:pt x="393772" y="174085"/>
                  </a:lnTo>
                  <a:lnTo>
                    <a:pt x="393772" y="0"/>
                  </a:lnTo>
                  <a:lnTo>
                    <a:pt x="425935" y="4801"/>
                  </a:lnTo>
                  <a:lnTo>
                    <a:pt x="425935" y="59629"/>
                  </a:lnTo>
                  <a:cubicBezTo>
                    <a:pt x="440616" y="52407"/>
                    <a:pt x="456634" y="48320"/>
                    <a:pt x="472980" y="47627"/>
                  </a:cubicBezTo>
                  <a:cubicBezTo>
                    <a:pt x="494422" y="47627"/>
                    <a:pt x="502116" y="62155"/>
                    <a:pt x="502116" y="84263"/>
                  </a:cubicBezTo>
                  <a:lnTo>
                    <a:pt x="502116" y="174085"/>
                  </a:lnTo>
                  <a:close/>
                  <a:moveTo>
                    <a:pt x="529234" y="32973"/>
                  </a:moveTo>
                  <a:lnTo>
                    <a:pt x="529234" y="2400"/>
                  </a:lnTo>
                  <a:lnTo>
                    <a:pt x="561396" y="2400"/>
                  </a:lnTo>
                  <a:lnTo>
                    <a:pt x="561396" y="32720"/>
                  </a:lnTo>
                  <a:close/>
                  <a:moveTo>
                    <a:pt x="529234" y="174338"/>
                  </a:moveTo>
                  <a:lnTo>
                    <a:pt x="529234" y="50533"/>
                  </a:lnTo>
                  <a:lnTo>
                    <a:pt x="561396" y="50533"/>
                  </a:lnTo>
                  <a:lnTo>
                    <a:pt x="561396" y="174338"/>
                  </a:lnTo>
                  <a:close/>
                  <a:moveTo>
                    <a:pt x="587126" y="51291"/>
                  </a:moveTo>
                  <a:cubicBezTo>
                    <a:pt x="587126" y="20213"/>
                    <a:pt x="605920" y="2148"/>
                    <a:pt x="650191" y="2148"/>
                  </a:cubicBezTo>
                  <a:cubicBezTo>
                    <a:pt x="666284" y="2139"/>
                    <a:pt x="682328" y="4005"/>
                    <a:pt x="697993" y="7706"/>
                  </a:cubicBezTo>
                  <a:lnTo>
                    <a:pt x="694335" y="35499"/>
                  </a:lnTo>
                  <a:cubicBezTo>
                    <a:pt x="679768" y="32862"/>
                    <a:pt x="664998" y="31425"/>
                    <a:pt x="650191" y="31204"/>
                  </a:cubicBezTo>
                  <a:cubicBezTo>
                    <a:pt x="627109" y="31204"/>
                    <a:pt x="619794" y="38784"/>
                    <a:pt x="619794" y="56470"/>
                  </a:cubicBezTo>
                  <a:lnTo>
                    <a:pt x="619794" y="121910"/>
                  </a:lnTo>
                  <a:cubicBezTo>
                    <a:pt x="619794" y="139975"/>
                    <a:pt x="627109" y="147176"/>
                    <a:pt x="650191" y="147176"/>
                  </a:cubicBezTo>
                  <a:cubicBezTo>
                    <a:pt x="664620" y="146893"/>
                    <a:pt x="678998" y="145457"/>
                    <a:pt x="693200" y="142881"/>
                  </a:cubicBezTo>
                  <a:lnTo>
                    <a:pt x="696858" y="170548"/>
                  </a:lnTo>
                  <a:cubicBezTo>
                    <a:pt x="681205" y="174354"/>
                    <a:pt x="665162" y="176263"/>
                    <a:pt x="649055" y="176233"/>
                  </a:cubicBezTo>
                  <a:cubicBezTo>
                    <a:pt x="605163" y="176233"/>
                    <a:pt x="585991" y="158167"/>
                    <a:pt x="585991" y="127090"/>
                  </a:cubicBezTo>
                  <a:close/>
                  <a:moveTo>
                    <a:pt x="768246" y="176864"/>
                  </a:moveTo>
                  <a:cubicBezTo>
                    <a:pt x="724102" y="176864"/>
                    <a:pt x="712246" y="153493"/>
                    <a:pt x="712246" y="127974"/>
                  </a:cubicBezTo>
                  <a:lnTo>
                    <a:pt x="712246" y="96517"/>
                  </a:lnTo>
                  <a:cubicBezTo>
                    <a:pt x="712246" y="71251"/>
                    <a:pt x="724102" y="47627"/>
                    <a:pt x="768246" y="47627"/>
                  </a:cubicBezTo>
                  <a:cubicBezTo>
                    <a:pt x="812391" y="47627"/>
                    <a:pt x="824373" y="71125"/>
                    <a:pt x="824373" y="96517"/>
                  </a:cubicBezTo>
                  <a:lnTo>
                    <a:pt x="824373" y="127721"/>
                  </a:lnTo>
                  <a:cubicBezTo>
                    <a:pt x="824373" y="153240"/>
                    <a:pt x="812391" y="176864"/>
                    <a:pt x="768246" y="176864"/>
                  </a:cubicBezTo>
                  <a:close/>
                  <a:moveTo>
                    <a:pt x="768246" y="74409"/>
                  </a:moveTo>
                  <a:cubicBezTo>
                    <a:pt x="751093" y="74409"/>
                    <a:pt x="744534" y="81737"/>
                    <a:pt x="744534" y="95759"/>
                  </a:cubicBezTo>
                  <a:lnTo>
                    <a:pt x="744534" y="128985"/>
                  </a:lnTo>
                  <a:cubicBezTo>
                    <a:pt x="744534" y="143007"/>
                    <a:pt x="751093" y="150335"/>
                    <a:pt x="768246" y="150335"/>
                  </a:cubicBezTo>
                  <a:cubicBezTo>
                    <a:pt x="785400" y="150335"/>
                    <a:pt x="792085" y="143007"/>
                    <a:pt x="792085" y="128985"/>
                  </a:cubicBezTo>
                  <a:lnTo>
                    <a:pt x="792085" y="95507"/>
                  </a:lnTo>
                  <a:cubicBezTo>
                    <a:pt x="792085" y="81484"/>
                    <a:pt x="785526" y="74157"/>
                    <a:pt x="768246" y="74157"/>
                  </a:cubicBezTo>
                  <a:close/>
                  <a:moveTo>
                    <a:pt x="915060" y="75799"/>
                  </a:moveTo>
                  <a:cubicBezTo>
                    <a:pt x="903203" y="80889"/>
                    <a:pt x="891764" y="86931"/>
                    <a:pt x="880879" y="93864"/>
                  </a:cubicBezTo>
                  <a:lnTo>
                    <a:pt x="880879" y="173706"/>
                  </a:lnTo>
                  <a:lnTo>
                    <a:pt x="848716" y="173706"/>
                  </a:lnTo>
                  <a:lnTo>
                    <a:pt x="848716" y="50533"/>
                  </a:lnTo>
                  <a:lnTo>
                    <a:pt x="875834" y="50533"/>
                  </a:lnTo>
                  <a:lnTo>
                    <a:pt x="877978" y="64176"/>
                  </a:lnTo>
                  <a:cubicBezTo>
                    <a:pt x="888535" y="57380"/>
                    <a:pt x="899886" y="51907"/>
                    <a:pt x="911780" y="47880"/>
                  </a:cubicBezTo>
                  <a:close/>
                  <a:moveTo>
                    <a:pt x="1043963" y="132522"/>
                  </a:moveTo>
                  <a:cubicBezTo>
                    <a:pt x="1043963" y="159936"/>
                    <a:pt x="1031350" y="176233"/>
                    <a:pt x="1001331" y="176233"/>
                  </a:cubicBezTo>
                  <a:cubicBezTo>
                    <a:pt x="989803" y="176150"/>
                    <a:pt x="978313" y="174923"/>
                    <a:pt x="967024" y="172569"/>
                  </a:cubicBezTo>
                  <a:lnTo>
                    <a:pt x="967024" y="223102"/>
                  </a:lnTo>
                  <a:lnTo>
                    <a:pt x="934736" y="227902"/>
                  </a:lnTo>
                  <a:lnTo>
                    <a:pt x="934736" y="50533"/>
                  </a:lnTo>
                  <a:lnTo>
                    <a:pt x="959961" y="50533"/>
                  </a:lnTo>
                  <a:lnTo>
                    <a:pt x="963241" y="60892"/>
                  </a:lnTo>
                  <a:cubicBezTo>
                    <a:pt x="975134" y="52541"/>
                    <a:pt x="989336" y="48124"/>
                    <a:pt x="1003854" y="48259"/>
                  </a:cubicBezTo>
                  <a:cubicBezTo>
                    <a:pt x="1029836" y="48259"/>
                    <a:pt x="1043584" y="63039"/>
                    <a:pt x="1043584" y="91211"/>
                  </a:cubicBezTo>
                  <a:close/>
                  <a:moveTo>
                    <a:pt x="967024" y="146418"/>
                  </a:moveTo>
                  <a:cubicBezTo>
                    <a:pt x="976396" y="148426"/>
                    <a:pt x="985943" y="149526"/>
                    <a:pt x="995529" y="149703"/>
                  </a:cubicBezTo>
                  <a:cubicBezTo>
                    <a:pt x="1007133" y="149703"/>
                    <a:pt x="1011674" y="144397"/>
                    <a:pt x="1011674" y="133280"/>
                  </a:cubicBezTo>
                  <a:lnTo>
                    <a:pt x="1011674" y="89822"/>
                  </a:lnTo>
                  <a:cubicBezTo>
                    <a:pt x="1011674" y="79715"/>
                    <a:pt x="1007764" y="74157"/>
                    <a:pt x="995781" y="74157"/>
                  </a:cubicBezTo>
                  <a:cubicBezTo>
                    <a:pt x="985212" y="74473"/>
                    <a:pt x="975071" y="78395"/>
                    <a:pt x="967024" y="85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Boundary">
  <p:cSld name="TITLE_AND_BODY_1_1_1_1_1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5" name="Google Shape;205;p32"/>
          <p:cNvGrpSpPr/>
          <p:nvPr/>
        </p:nvGrpSpPr>
        <p:grpSpPr>
          <a:xfrm>
            <a:off x="457200" y="457200"/>
            <a:ext cx="1280056" cy="320033"/>
            <a:chOff x="1343391" y="1248785"/>
            <a:chExt cx="3830211" cy="950499"/>
          </a:xfrm>
        </p:grpSpPr>
        <p:sp>
          <p:nvSpPr>
            <p:cNvPr id="206" name="Google Shape;206;p32"/>
            <p:cNvSpPr/>
            <p:nvPr/>
          </p:nvSpPr>
          <p:spPr>
            <a:xfrm>
              <a:off x="2352690" y="1545283"/>
              <a:ext cx="349224" cy="505187"/>
            </a:xfrm>
            <a:custGeom>
              <a:rect b="b" l="l" r="r" t="t"/>
              <a:pathLst>
                <a:path extrusionOk="0" h="505187" w="349224">
                  <a:moveTo>
                    <a:pt x="275979" y="242134"/>
                  </a:moveTo>
                  <a:cubicBezTo>
                    <a:pt x="314601" y="225474"/>
                    <a:pt x="331975" y="201925"/>
                    <a:pt x="331975" y="160212"/>
                  </a:cubicBezTo>
                  <a:lnTo>
                    <a:pt x="331975" y="107601"/>
                  </a:lnTo>
                  <a:cubicBezTo>
                    <a:pt x="331975" y="39333"/>
                    <a:pt x="293353" y="0"/>
                    <a:pt x="198110" y="0"/>
                  </a:cubicBezTo>
                  <a:lnTo>
                    <a:pt x="0" y="0"/>
                  </a:lnTo>
                  <a:lnTo>
                    <a:pt x="0" y="505188"/>
                  </a:lnTo>
                  <a:lnTo>
                    <a:pt x="211734" y="505188"/>
                  </a:lnTo>
                  <a:cubicBezTo>
                    <a:pt x="303227" y="505188"/>
                    <a:pt x="349224" y="460469"/>
                    <a:pt x="349224" y="389194"/>
                  </a:cubicBezTo>
                  <a:lnTo>
                    <a:pt x="349224" y="334955"/>
                  </a:lnTo>
                  <a:cubicBezTo>
                    <a:pt x="349349" y="285726"/>
                    <a:pt x="322101" y="251529"/>
                    <a:pt x="275979" y="242134"/>
                  </a:cubicBezTo>
                  <a:close/>
                  <a:moveTo>
                    <a:pt x="95243" y="79292"/>
                  </a:moveTo>
                  <a:lnTo>
                    <a:pt x="186736" y="79292"/>
                  </a:lnTo>
                  <a:cubicBezTo>
                    <a:pt x="221608" y="79292"/>
                    <a:pt x="236732" y="91818"/>
                    <a:pt x="236732" y="120128"/>
                  </a:cubicBezTo>
                  <a:lnTo>
                    <a:pt x="236732" y="164471"/>
                  </a:lnTo>
                  <a:cubicBezTo>
                    <a:pt x="236732" y="193908"/>
                    <a:pt x="223233" y="211445"/>
                    <a:pt x="186111" y="211445"/>
                  </a:cubicBezTo>
                  <a:lnTo>
                    <a:pt x="95243" y="211445"/>
                  </a:lnTo>
                  <a:close/>
                  <a:moveTo>
                    <a:pt x="254106" y="377169"/>
                  </a:moveTo>
                  <a:cubicBezTo>
                    <a:pt x="254106" y="414748"/>
                    <a:pt x="235982" y="426397"/>
                    <a:pt x="192860" y="426397"/>
                  </a:cubicBezTo>
                  <a:lnTo>
                    <a:pt x="95243" y="426397"/>
                  </a:lnTo>
                  <a:lnTo>
                    <a:pt x="95243" y="288607"/>
                  </a:lnTo>
                  <a:lnTo>
                    <a:pt x="201110" y="288607"/>
                  </a:lnTo>
                  <a:cubicBezTo>
                    <a:pt x="238607" y="288607"/>
                    <a:pt x="254106" y="305267"/>
                    <a:pt x="254106" y="339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2742160" y="1673303"/>
              <a:ext cx="320600" cy="384934"/>
            </a:xfrm>
            <a:custGeom>
              <a:rect b="b" l="l" r="r" t="t"/>
              <a:pathLst>
                <a:path extrusionOk="0" h="384934" w="320600">
                  <a:moveTo>
                    <a:pt x="160363" y="0"/>
                  </a:moveTo>
                  <a:cubicBezTo>
                    <a:pt x="33997" y="0"/>
                    <a:pt x="0" y="69772"/>
                    <a:pt x="0" y="145556"/>
                  </a:cubicBezTo>
                  <a:lnTo>
                    <a:pt x="0" y="239379"/>
                  </a:lnTo>
                  <a:cubicBezTo>
                    <a:pt x="0" y="314537"/>
                    <a:pt x="33997" y="384935"/>
                    <a:pt x="160363" y="384935"/>
                  </a:cubicBezTo>
                  <a:cubicBezTo>
                    <a:pt x="286728" y="384935"/>
                    <a:pt x="320601" y="314537"/>
                    <a:pt x="320601" y="239379"/>
                  </a:cubicBezTo>
                  <a:lnTo>
                    <a:pt x="320601" y="145556"/>
                  </a:lnTo>
                  <a:cubicBezTo>
                    <a:pt x="320601" y="69772"/>
                    <a:pt x="286603" y="0"/>
                    <a:pt x="160363" y="0"/>
                  </a:cubicBezTo>
                  <a:close/>
                  <a:moveTo>
                    <a:pt x="228358" y="241759"/>
                  </a:moveTo>
                  <a:cubicBezTo>
                    <a:pt x="228358" y="283471"/>
                    <a:pt x="209484" y="305518"/>
                    <a:pt x="160363" y="305518"/>
                  </a:cubicBezTo>
                  <a:cubicBezTo>
                    <a:pt x="111242" y="305518"/>
                    <a:pt x="92243" y="283471"/>
                    <a:pt x="92243" y="241759"/>
                  </a:cubicBezTo>
                  <a:lnTo>
                    <a:pt x="92243" y="142550"/>
                  </a:lnTo>
                  <a:cubicBezTo>
                    <a:pt x="92243" y="100837"/>
                    <a:pt x="111117" y="78916"/>
                    <a:pt x="160363" y="78916"/>
                  </a:cubicBezTo>
                  <a:cubicBezTo>
                    <a:pt x="209609" y="78916"/>
                    <a:pt x="228358" y="100837"/>
                    <a:pt x="228358" y="1425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3121757" y="1680944"/>
              <a:ext cx="310101" cy="376667"/>
            </a:xfrm>
            <a:custGeom>
              <a:rect b="b" l="l" r="r" t="t"/>
              <a:pathLst>
                <a:path extrusionOk="0" h="376667" w="310101">
                  <a:moveTo>
                    <a:pt x="217859" y="0"/>
                  </a:moveTo>
                  <a:lnTo>
                    <a:pt x="217859" y="256790"/>
                  </a:lnTo>
                  <a:cubicBezTo>
                    <a:pt x="184486" y="274202"/>
                    <a:pt x="144489" y="287856"/>
                    <a:pt x="121741" y="287856"/>
                  </a:cubicBezTo>
                  <a:cubicBezTo>
                    <a:pt x="98993" y="287856"/>
                    <a:pt x="92368" y="277960"/>
                    <a:pt x="92368" y="258293"/>
                  </a:cubicBezTo>
                  <a:lnTo>
                    <a:pt x="92368" y="0"/>
                  </a:lnTo>
                  <a:lnTo>
                    <a:pt x="0" y="0"/>
                  </a:lnTo>
                  <a:lnTo>
                    <a:pt x="0" y="267438"/>
                  </a:lnTo>
                  <a:cubicBezTo>
                    <a:pt x="0" y="333452"/>
                    <a:pt x="21873" y="376668"/>
                    <a:pt x="83244" y="376668"/>
                  </a:cubicBezTo>
                  <a:cubicBezTo>
                    <a:pt x="134515" y="374146"/>
                    <a:pt x="184699" y="360964"/>
                    <a:pt x="230608" y="337961"/>
                  </a:cubicBezTo>
                  <a:lnTo>
                    <a:pt x="239732" y="369026"/>
                  </a:lnTo>
                  <a:lnTo>
                    <a:pt x="310102" y="369026"/>
                  </a:lnTo>
                  <a:lnTo>
                    <a:pt x="310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3511227" y="1673303"/>
              <a:ext cx="309976" cy="377168"/>
            </a:xfrm>
            <a:custGeom>
              <a:rect b="b" l="l" r="r" t="t"/>
              <a:pathLst>
                <a:path extrusionOk="0" h="377168" w="309976">
                  <a:moveTo>
                    <a:pt x="226858" y="0"/>
                  </a:moveTo>
                  <a:cubicBezTo>
                    <a:pt x="175524" y="2520"/>
                    <a:pt x="125278" y="15791"/>
                    <a:pt x="79369" y="38957"/>
                  </a:cubicBezTo>
                  <a:lnTo>
                    <a:pt x="70370" y="7892"/>
                  </a:lnTo>
                  <a:lnTo>
                    <a:pt x="0" y="7892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20504"/>
                  </a:lnTo>
                  <a:cubicBezTo>
                    <a:pt x="125490" y="103092"/>
                    <a:pt x="165613" y="89438"/>
                    <a:pt x="188361" y="89438"/>
                  </a:cubicBezTo>
                  <a:cubicBezTo>
                    <a:pt x="211109" y="89438"/>
                    <a:pt x="217734" y="99334"/>
                    <a:pt x="217734" y="119000"/>
                  </a:cubicBezTo>
                  <a:lnTo>
                    <a:pt x="217734" y="377169"/>
                  </a:lnTo>
                  <a:lnTo>
                    <a:pt x="309977" y="377169"/>
                  </a:lnTo>
                  <a:lnTo>
                    <a:pt x="309977" y="109105"/>
                  </a:lnTo>
                  <a:cubicBezTo>
                    <a:pt x="309977" y="43216"/>
                    <a:pt x="288103" y="0"/>
                    <a:pt x="226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881824" y="1517224"/>
              <a:ext cx="312351" cy="539886"/>
            </a:xfrm>
            <a:custGeom>
              <a:rect b="b" l="l" r="r" t="t"/>
              <a:pathLst>
                <a:path extrusionOk="0" h="539886" w="312351">
                  <a:moveTo>
                    <a:pt x="219984" y="12902"/>
                  </a:moveTo>
                  <a:lnTo>
                    <a:pt x="219984" y="166726"/>
                  </a:lnTo>
                  <a:cubicBezTo>
                    <a:pt x="187661" y="160013"/>
                    <a:pt x="154751" y="156448"/>
                    <a:pt x="121741" y="156078"/>
                  </a:cubicBezTo>
                  <a:cubicBezTo>
                    <a:pt x="36247" y="156078"/>
                    <a:pt x="0" y="204555"/>
                    <a:pt x="0" y="286478"/>
                  </a:cubicBezTo>
                  <a:lnTo>
                    <a:pt x="0" y="411741"/>
                  </a:lnTo>
                  <a:cubicBezTo>
                    <a:pt x="0" y="495918"/>
                    <a:pt x="39247" y="539886"/>
                    <a:pt x="113367" y="539886"/>
                  </a:cubicBezTo>
                  <a:cubicBezTo>
                    <a:pt x="155363" y="540004"/>
                    <a:pt x="196248" y="526416"/>
                    <a:pt x="229858" y="501179"/>
                  </a:cubicBezTo>
                  <a:lnTo>
                    <a:pt x="238982" y="532245"/>
                  </a:lnTo>
                  <a:lnTo>
                    <a:pt x="312352" y="532245"/>
                  </a:lnTo>
                  <a:lnTo>
                    <a:pt x="312352" y="0"/>
                  </a:lnTo>
                  <a:close/>
                  <a:moveTo>
                    <a:pt x="219984" y="428276"/>
                  </a:moveTo>
                  <a:cubicBezTo>
                    <a:pt x="197235" y="448658"/>
                    <a:pt x="168100" y="460443"/>
                    <a:pt x="137615" y="461596"/>
                  </a:cubicBezTo>
                  <a:cubicBezTo>
                    <a:pt x="103492" y="461596"/>
                    <a:pt x="92243" y="444936"/>
                    <a:pt x="92243" y="414497"/>
                  </a:cubicBezTo>
                  <a:lnTo>
                    <a:pt x="92243" y="284223"/>
                  </a:lnTo>
                  <a:cubicBezTo>
                    <a:pt x="92243" y="250778"/>
                    <a:pt x="104742" y="234994"/>
                    <a:pt x="138365" y="234994"/>
                  </a:cubicBezTo>
                  <a:cubicBezTo>
                    <a:pt x="165825" y="235509"/>
                    <a:pt x="193173" y="238782"/>
                    <a:pt x="219984" y="2447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255046" y="1673303"/>
              <a:ext cx="288103" cy="384308"/>
            </a:xfrm>
            <a:custGeom>
              <a:rect b="b" l="l" r="r" t="t"/>
              <a:pathLst>
                <a:path extrusionOk="0" h="384308" w="288103">
                  <a:moveTo>
                    <a:pt x="138115" y="0"/>
                  </a:moveTo>
                  <a:cubicBezTo>
                    <a:pt x="95418" y="205"/>
                    <a:pt x="52921" y="6060"/>
                    <a:pt x="11749" y="17412"/>
                  </a:cubicBezTo>
                  <a:lnTo>
                    <a:pt x="23123" y="87935"/>
                  </a:lnTo>
                  <a:cubicBezTo>
                    <a:pt x="56821" y="80737"/>
                    <a:pt x="91156" y="76918"/>
                    <a:pt x="125616" y="76536"/>
                  </a:cubicBezTo>
                  <a:cubicBezTo>
                    <a:pt x="184611" y="76536"/>
                    <a:pt x="195985" y="90941"/>
                    <a:pt x="195985" y="131777"/>
                  </a:cubicBezTo>
                  <a:lnTo>
                    <a:pt x="195985" y="170484"/>
                  </a:lnTo>
                  <a:lnTo>
                    <a:pt x="107492" y="170484"/>
                  </a:lnTo>
                  <a:cubicBezTo>
                    <a:pt x="32498" y="170484"/>
                    <a:pt x="0" y="199294"/>
                    <a:pt x="0" y="274452"/>
                  </a:cubicBezTo>
                  <a:cubicBezTo>
                    <a:pt x="0" y="338086"/>
                    <a:pt x="28748" y="384309"/>
                    <a:pt x="96118" y="384309"/>
                  </a:cubicBezTo>
                  <a:cubicBezTo>
                    <a:pt x="134865" y="384320"/>
                    <a:pt x="172787" y="373144"/>
                    <a:pt x="205360" y="352116"/>
                  </a:cubicBezTo>
                  <a:lnTo>
                    <a:pt x="212109" y="377169"/>
                  </a:lnTo>
                  <a:lnTo>
                    <a:pt x="288103" y="377169"/>
                  </a:lnTo>
                  <a:lnTo>
                    <a:pt x="288103" y="133406"/>
                  </a:lnTo>
                  <a:cubicBezTo>
                    <a:pt x="288103" y="40961"/>
                    <a:pt x="253606" y="0"/>
                    <a:pt x="138115" y="0"/>
                  </a:cubicBezTo>
                  <a:close/>
                  <a:moveTo>
                    <a:pt x="195610" y="291739"/>
                  </a:moveTo>
                  <a:cubicBezTo>
                    <a:pt x="174262" y="303921"/>
                    <a:pt x="150176" y="310472"/>
                    <a:pt x="125616" y="310779"/>
                  </a:cubicBezTo>
                  <a:cubicBezTo>
                    <a:pt x="96868" y="310779"/>
                    <a:pt x="88118" y="299380"/>
                    <a:pt x="88118" y="273200"/>
                  </a:cubicBezTo>
                  <a:cubicBezTo>
                    <a:pt x="88118" y="245266"/>
                    <a:pt x="96368" y="236873"/>
                    <a:pt x="126616" y="236873"/>
                  </a:cubicBezTo>
                  <a:lnTo>
                    <a:pt x="194735" y="2368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4615269" y="1673303"/>
              <a:ext cx="189736" cy="377168"/>
            </a:xfrm>
            <a:custGeom>
              <a:rect b="b" l="l" r="r" t="t"/>
              <a:pathLst>
                <a:path extrusionOk="0" h="377168" w="189736">
                  <a:moveTo>
                    <a:pt x="180111" y="0"/>
                  </a:moveTo>
                  <a:cubicBezTo>
                    <a:pt x="145839" y="11841"/>
                    <a:pt x="113279" y="28139"/>
                    <a:pt x="83244" y="48477"/>
                  </a:cubicBezTo>
                  <a:lnTo>
                    <a:pt x="77869" y="7641"/>
                  </a:lnTo>
                  <a:lnTo>
                    <a:pt x="0" y="7641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39168"/>
                  </a:lnTo>
                  <a:cubicBezTo>
                    <a:pt x="123291" y="118698"/>
                    <a:pt x="155888" y="100689"/>
                    <a:pt x="189736" y="85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4815754" y="1680944"/>
              <a:ext cx="357848" cy="518340"/>
            </a:xfrm>
            <a:custGeom>
              <a:rect b="b" l="l" r="r" t="t"/>
              <a:pathLst>
                <a:path extrusionOk="0" h="518340" w="357848">
                  <a:moveTo>
                    <a:pt x="263230" y="0"/>
                  </a:moveTo>
                  <a:lnTo>
                    <a:pt x="178487" y="280340"/>
                  </a:lnTo>
                  <a:lnTo>
                    <a:pt x="94493" y="0"/>
                  </a:lnTo>
                  <a:lnTo>
                    <a:pt x="0" y="0"/>
                  </a:lnTo>
                  <a:lnTo>
                    <a:pt x="116491" y="369527"/>
                  </a:lnTo>
                  <a:lnTo>
                    <a:pt x="148989" y="369527"/>
                  </a:lnTo>
                  <a:lnTo>
                    <a:pt x="102367" y="518341"/>
                  </a:lnTo>
                  <a:lnTo>
                    <a:pt x="189861" y="518341"/>
                  </a:lnTo>
                  <a:lnTo>
                    <a:pt x="239857" y="369527"/>
                  </a:lnTo>
                  <a:lnTo>
                    <a:pt x="357848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1343391" y="1410249"/>
              <a:ext cx="634077" cy="774629"/>
            </a:xfrm>
            <a:custGeom>
              <a:rect b="b" l="l" r="r" t="t"/>
              <a:pathLst>
                <a:path extrusionOk="0" h="774629" w="634077">
                  <a:moveTo>
                    <a:pt x="100242" y="774630"/>
                  </a:moveTo>
                  <a:lnTo>
                    <a:pt x="100242" y="714629"/>
                  </a:lnTo>
                  <a:lnTo>
                    <a:pt x="224733" y="714629"/>
                  </a:lnTo>
                  <a:lnTo>
                    <a:pt x="224733" y="677551"/>
                  </a:lnTo>
                  <a:lnTo>
                    <a:pt x="164363" y="677551"/>
                  </a:lnTo>
                  <a:lnTo>
                    <a:pt x="164363" y="617174"/>
                  </a:lnTo>
                  <a:lnTo>
                    <a:pt x="449341" y="617174"/>
                  </a:lnTo>
                  <a:lnTo>
                    <a:pt x="316976" y="387315"/>
                  </a:lnTo>
                  <a:lnTo>
                    <a:pt x="449341" y="157582"/>
                  </a:lnTo>
                  <a:lnTo>
                    <a:pt x="157238" y="157582"/>
                  </a:lnTo>
                  <a:lnTo>
                    <a:pt x="157238" y="476252"/>
                  </a:lnTo>
                  <a:lnTo>
                    <a:pt x="0" y="476252"/>
                  </a:lnTo>
                  <a:lnTo>
                    <a:pt x="0" y="0"/>
                  </a:lnTo>
                  <a:lnTo>
                    <a:pt x="540959" y="0"/>
                  </a:lnTo>
                  <a:lnTo>
                    <a:pt x="631327" y="156705"/>
                  </a:lnTo>
                  <a:lnTo>
                    <a:pt x="498462" y="387315"/>
                  </a:lnTo>
                  <a:lnTo>
                    <a:pt x="634077" y="622685"/>
                  </a:lnTo>
                  <a:lnTo>
                    <a:pt x="546459" y="774630"/>
                  </a:lnTo>
                  <a:lnTo>
                    <a:pt x="100242" y="774630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1407511" y="2027423"/>
              <a:ext cx="60370" cy="60502"/>
            </a:xfrm>
            <a:custGeom>
              <a:rect b="b" l="l" r="r" t="t"/>
              <a:pathLst>
                <a:path extrusionOk="0" h="60502" w="6037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1343391" y="2124502"/>
              <a:ext cx="60370" cy="60502"/>
            </a:xfrm>
            <a:custGeom>
              <a:rect b="b" l="l" r="r" t="t"/>
              <a:pathLst>
                <a:path extrusionOk="0" h="60502" w="6037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2353689" y="1248785"/>
              <a:ext cx="1034547" cy="225975"/>
            </a:xfrm>
            <a:custGeom>
              <a:rect b="b" l="l" r="r" t="t"/>
              <a:pathLst>
                <a:path extrusionOk="0" h="225975" w="1034547">
                  <a:moveTo>
                    <a:pt x="97618" y="172613"/>
                  </a:moveTo>
                  <a:lnTo>
                    <a:pt x="97618" y="101714"/>
                  </a:lnTo>
                  <a:lnTo>
                    <a:pt x="32998" y="101714"/>
                  </a:lnTo>
                  <a:lnTo>
                    <a:pt x="32998" y="172613"/>
                  </a:lnTo>
                  <a:lnTo>
                    <a:pt x="0" y="172613"/>
                  </a:lnTo>
                  <a:lnTo>
                    <a:pt x="0" y="2380"/>
                  </a:lnTo>
                  <a:lnTo>
                    <a:pt x="32998" y="2380"/>
                  </a:lnTo>
                  <a:lnTo>
                    <a:pt x="32998" y="73780"/>
                  </a:lnTo>
                  <a:lnTo>
                    <a:pt x="97618" y="73780"/>
                  </a:lnTo>
                  <a:lnTo>
                    <a:pt x="97618" y="2380"/>
                  </a:lnTo>
                  <a:lnTo>
                    <a:pt x="130615" y="2380"/>
                  </a:lnTo>
                  <a:lnTo>
                    <a:pt x="130615" y="172613"/>
                  </a:lnTo>
                  <a:close/>
                  <a:moveTo>
                    <a:pt x="251731" y="172613"/>
                  </a:moveTo>
                  <a:lnTo>
                    <a:pt x="225483" y="172613"/>
                  </a:lnTo>
                  <a:lnTo>
                    <a:pt x="223108" y="164221"/>
                  </a:lnTo>
                  <a:cubicBezTo>
                    <a:pt x="211868" y="171288"/>
                    <a:pt x="198880" y="175062"/>
                    <a:pt x="185611" y="175118"/>
                  </a:cubicBezTo>
                  <a:cubicBezTo>
                    <a:pt x="161863" y="175369"/>
                    <a:pt x="152114" y="159711"/>
                    <a:pt x="152114" y="138542"/>
                  </a:cubicBezTo>
                  <a:cubicBezTo>
                    <a:pt x="152114" y="113489"/>
                    <a:pt x="163363" y="103969"/>
                    <a:pt x="189611" y="103969"/>
                  </a:cubicBezTo>
                  <a:lnTo>
                    <a:pt x="220233" y="103969"/>
                  </a:lnTo>
                  <a:lnTo>
                    <a:pt x="220233" y="91442"/>
                  </a:lnTo>
                  <a:cubicBezTo>
                    <a:pt x="220233" y="77789"/>
                    <a:pt x="216359" y="73029"/>
                    <a:pt x="195235" y="73029"/>
                  </a:cubicBezTo>
                  <a:cubicBezTo>
                    <a:pt x="183352" y="73150"/>
                    <a:pt x="171507" y="74409"/>
                    <a:pt x="159863" y="76787"/>
                  </a:cubicBezTo>
                  <a:lnTo>
                    <a:pt x="155988" y="53362"/>
                  </a:lnTo>
                  <a:cubicBezTo>
                    <a:pt x="170261" y="49544"/>
                    <a:pt x="184962" y="47565"/>
                    <a:pt x="199735" y="47475"/>
                  </a:cubicBezTo>
                  <a:cubicBezTo>
                    <a:pt x="239732" y="47475"/>
                    <a:pt x="251606" y="61129"/>
                    <a:pt x="251606" y="91943"/>
                  </a:cubicBezTo>
                  <a:close/>
                  <a:moveTo>
                    <a:pt x="219733" y="126140"/>
                  </a:moveTo>
                  <a:lnTo>
                    <a:pt x="196110" y="126140"/>
                  </a:lnTo>
                  <a:cubicBezTo>
                    <a:pt x="185736" y="126140"/>
                    <a:pt x="182736" y="128896"/>
                    <a:pt x="182736" y="138667"/>
                  </a:cubicBezTo>
                  <a:cubicBezTo>
                    <a:pt x="182736" y="148437"/>
                    <a:pt x="185736" y="151193"/>
                    <a:pt x="195235" y="151193"/>
                  </a:cubicBezTo>
                  <a:cubicBezTo>
                    <a:pt x="203665" y="151100"/>
                    <a:pt x="211944" y="148951"/>
                    <a:pt x="219358" y="144930"/>
                  </a:cubicBezTo>
                  <a:close/>
                  <a:moveTo>
                    <a:pt x="318601" y="175369"/>
                  </a:moveTo>
                  <a:cubicBezTo>
                    <a:pt x="303665" y="175165"/>
                    <a:pt x="288841" y="172760"/>
                    <a:pt x="274604" y="168229"/>
                  </a:cubicBezTo>
                  <a:lnTo>
                    <a:pt x="279104" y="144805"/>
                  </a:lnTo>
                  <a:cubicBezTo>
                    <a:pt x="291328" y="148147"/>
                    <a:pt x="303927" y="149914"/>
                    <a:pt x="316601" y="150066"/>
                  </a:cubicBezTo>
                  <a:cubicBezTo>
                    <a:pt x="330725" y="150066"/>
                    <a:pt x="332850" y="147059"/>
                    <a:pt x="332850" y="137539"/>
                  </a:cubicBezTo>
                  <a:cubicBezTo>
                    <a:pt x="332850" y="128019"/>
                    <a:pt x="331225" y="126140"/>
                    <a:pt x="310477" y="121380"/>
                  </a:cubicBezTo>
                  <a:cubicBezTo>
                    <a:pt x="279354" y="114115"/>
                    <a:pt x="275729" y="106474"/>
                    <a:pt x="275729" y="82799"/>
                  </a:cubicBezTo>
                  <a:cubicBezTo>
                    <a:pt x="275729" y="59124"/>
                    <a:pt x="286978" y="47224"/>
                    <a:pt x="323351" y="47224"/>
                  </a:cubicBezTo>
                  <a:cubicBezTo>
                    <a:pt x="336225" y="47216"/>
                    <a:pt x="349061" y="48688"/>
                    <a:pt x="361598" y="51609"/>
                  </a:cubicBezTo>
                  <a:lnTo>
                    <a:pt x="358473" y="76661"/>
                  </a:lnTo>
                  <a:cubicBezTo>
                    <a:pt x="346874" y="74613"/>
                    <a:pt x="335125" y="73441"/>
                    <a:pt x="323351" y="73154"/>
                  </a:cubicBezTo>
                  <a:cubicBezTo>
                    <a:pt x="309477" y="73154"/>
                    <a:pt x="307102" y="76160"/>
                    <a:pt x="307102" y="83676"/>
                  </a:cubicBezTo>
                  <a:cubicBezTo>
                    <a:pt x="307102" y="93572"/>
                    <a:pt x="307852" y="94323"/>
                    <a:pt x="325225" y="98582"/>
                  </a:cubicBezTo>
                  <a:cubicBezTo>
                    <a:pt x="360848" y="107601"/>
                    <a:pt x="364223" y="112236"/>
                    <a:pt x="364223" y="137414"/>
                  </a:cubicBezTo>
                  <a:cubicBezTo>
                    <a:pt x="364223" y="162592"/>
                    <a:pt x="357098" y="175369"/>
                    <a:pt x="318601" y="175369"/>
                  </a:cubicBezTo>
                  <a:close/>
                  <a:moveTo>
                    <a:pt x="464965" y="172864"/>
                  </a:moveTo>
                  <a:lnTo>
                    <a:pt x="464965" y="86808"/>
                  </a:lnTo>
                  <a:cubicBezTo>
                    <a:pt x="464965" y="80294"/>
                    <a:pt x="462090" y="77037"/>
                    <a:pt x="454716" y="77037"/>
                  </a:cubicBezTo>
                  <a:cubicBezTo>
                    <a:pt x="443079" y="78283"/>
                    <a:pt x="431792" y="81771"/>
                    <a:pt x="421468" y="87309"/>
                  </a:cubicBezTo>
                  <a:lnTo>
                    <a:pt x="421468" y="172613"/>
                  </a:lnTo>
                  <a:lnTo>
                    <a:pt x="389596" y="172613"/>
                  </a:lnTo>
                  <a:lnTo>
                    <a:pt x="389596" y="0"/>
                  </a:lnTo>
                  <a:lnTo>
                    <a:pt x="421593" y="4760"/>
                  </a:lnTo>
                  <a:lnTo>
                    <a:pt x="421593" y="59124"/>
                  </a:lnTo>
                  <a:cubicBezTo>
                    <a:pt x="436142" y="51964"/>
                    <a:pt x="452016" y="47911"/>
                    <a:pt x="468215" y="47224"/>
                  </a:cubicBezTo>
                  <a:cubicBezTo>
                    <a:pt x="489463" y="47224"/>
                    <a:pt x="496963" y="61630"/>
                    <a:pt x="496963" y="83551"/>
                  </a:cubicBezTo>
                  <a:lnTo>
                    <a:pt x="496963" y="172613"/>
                  </a:lnTo>
                  <a:close/>
                  <a:moveTo>
                    <a:pt x="523711" y="32694"/>
                  </a:moveTo>
                  <a:lnTo>
                    <a:pt x="523711" y="2380"/>
                  </a:lnTo>
                  <a:lnTo>
                    <a:pt x="555708" y="2380"/>
                  </a:lnTo>
                  <a:lnTo>
                    <a:pt x="555708" y="32443"/>
                  </a:lnTo>
                  <a:close/>
                  <a:moveTo>
                    <a:pt x="523711" y="172864"/>
                  </a:moveTo>
                  <a:lnTo>
                    <a:pt x="523711" y="50105"/>
                  </a:lnTo>
                  <a:lnTo>
                    <a:pt x="555708" y="50105"/>
                  </a:lnTo>
                  <a:lnTo>
                    <a:pt x="555708" y="172864"/>
                  </a:lnTo>
                  <a:close/>
                  <a:moveTo>
                    <a:pt x="581206" y="51108"/>
                  </a:moveTo>
                  <a:cubicBezTo>
                    <a:pt x="581206" y="20293"/>
                    <a:pt x="599830" y="2380"/>
                    <a:pt x="643702" y="2380"/>
                  </a:cubicBezTo>
                  <a:cubicBezTo>
                    <a:pt x="659650" y="2372"/>
                    <a:pt x="675549" y="4221"/>
                    <a:pt x="691073" y="7892"/>
                  </a:cubicBezTo>
                  <a:lnTo>
                    <a:pt x="687448" y="35450"/>
                  </a:lnTo>
                  <a:cubicBezTo>
                    <a:pt x="673337" y="32888"/>
                    <a:pt x="659038" y="31464"/>
                    <a:pt x="644702" y="31191"/>
                  </a:cubicBezTo>
                  <a:cubicBezTo>
                    <a:pt x="621953" y="31191"/>
                    <a:pt x="614579" y="38706"/>
                    <a:pt x="614579" y="56243"/>
                  </a:cubicBezTo>
                  <a:lnTo>
                    <a:pt x="614579" y="120879"/>
                  </a:lnTo>
                  <a:cubicBezTo>
                    <a:pt x="614579" y="138792"/>
                    <a:pt x="621953" y="145932"/>
                    <a:pt x="644702" y="145932"/>
                  </a:cubicBezTo>
                  <a:cubicBezTo>
                    <a:pt x="659038" y="145659"/>
                    <a:pt x="673337" y="144235"/>
                    <a:pt x="687448" y="141673"/>
                  </a:cubicBezTo>
                  <a:lnTo>
                    <a:pt x="691073" y="169106"/>
                  </a:lnTo>
                  <a:cubicBezTo>
                    <a:pt x="675562" y="172880"/>
                    <a:pt x="659663" y="174773"/>
                    <a:pt x="643702" y="174743"/>
                  </a:cubicBezTo>
                  <a:cubicBezTo>
                    <a:pt x="600205" y="174743"/>
                    <a:pt x="581206" y="156830"/>
                    <a:pt x="581206" y="126015"/>
                  </a:cubicBezTo>
                  <a:close/>
                  <a:moveTo>
                    <a:pt x="761318" y="175369"/>
                  </a:moveTo>
                  <a:cubicBezTo>
                    <a:pt x="717571" y="175369"/>
                    <a:pt x="705822" y="152195"/>
                    <a:pt x="705822" y="126892"/>
                  </a:cubicBezTo>
                  <a:lnTo>
                    <a:pt x="705822" y="95701"/>
                  </a:lnTo>
                  <a:cubicBezTo>
                    <a:pt x="705822" y="70649"/>
                    <a:pt x="717571" y="47224"/>
                    <a:pt x="761318" y="47224"/>
                  </a:cubicBezTo>
                  <a:cubicBezTo>
                    <a:pt x="805064" y="47224"/>
                    <a:pt x="816813" y="70523"/>
                    <a:pt x="816813" y="95701"/>
                  </a:cubicBezTo>
                  <a:lnTo>
                    <a:pt x="816813" y="126641"/>
                  </a:lnTo>
                  <a:cubicBezTo>
                    <a:pt x="816813" y="151945"/>
                    <a:pt x="805064" y="175369"/>
                    <a:pt x="761318" y="175369"/>
                  </a:cubicBezTo>
                  <a:close/>
                  <a:moveTo>
                    <a:pt x="761318" y="73780"/>
                  </a:moveTo>
                  <a:cubicBezTo>
                    <a:pt x="744319" y="73780"/>
                    <a:pt x="737695" y="81046"/>
                    <a:pt x="737695" y="94950"/>
                  </a:cubicBezTo>
                  <a:lnTo>
                    <a:pt x="737695" y="127894"/>
                  </a:lnTo>
                  <a:cubicBezTo>
                    <a:pt x="737695" y="141798"/>
                    <a:pt x="744319" y="149064"/>
                    <a:pt x="761318" y="149064"/>
                  </a:cubicBezTo>
                  <a:cubicBezTo>
                    <a:pt x="778316" y="149064"/>
                    <a:pt x="784941" y="141798"/>
                    <a:pt x="784941" y="127894"/>
                  </a:cubicBezTo>
                  <a:lnTo>
                    <a:pt x="784941" y="94699"/>
                  </a:lnTo>
                  <a:cubicBezTo>
                    <a:pt x="784941" y="80795"/>
                    <a:pt x="778316" y="73530"/>
                    <a:pt x="761318" y="73530"/>
                  </a:cubicBezTo>
                  <a:close/>
                  <a:moveTo>
                    <a:pt x="906807" y="75158"/>
                  </a:moveTo>
                  <a:cubicBezTo>
                    <a:pt x="895108" y="80231"/>
                    <a:pt x="883821" y="86220"/>
                    <a:pt x="873059" y="93071"/>
                  </a:cubicBezTo>
                  <a:lnTo>
                    <a:pt x="873059" y="172237"/>
                  </a:lnTo>
                  <a:lnTo>
                    <a:pt x="841062" y="172237"/>
                  </a:lnTo>
                  <a:lnTo>
                    <a:pt x="841062" y="50105"/>
                  </a:lnTo>
                  <a:lnTo>
                    <a:pt x="868060" y="50105"/>
                  </a:lnTo>
                  <a:lnTo>
                    <a:pt x="870184" y="63634"/>
                  </a:lnTo>
                  <a:cubicBezTo>
                    <a:pt x="880634" y="56876"/>
                    <a:pt x="891895" y="51448"/>
                    <a:pt x="903682" y="47475"/>
                  </a:cubicBezTo>
                  <a:close/>
                  <a:moveTo>
                    <a:pt x="1034547" y="131401"/>
                  </a:moveTo>
                  <a:cubicBezTo>
                    <a:pt x="1034547" y="158584"/>
                    <a:pt x="1022048" y="174743"/>
                    <a:pt x="992425" y="174743"/>
                  </a:cubicBezTo>
                  <a:cubicBezTo>
                    <a:pt x="980964" y="174655"/>
                    <a:pt x="969527" y="173439"/>
                    <a:pt x="958303" y="171110"/>
                  </a:cubicBezTo>
                  <a:lnTo>
                    <a:pt x="958303" y="221215"/>
                  </a:lnTo>
                  <a:lnTo>
                    <a:pt x="926430" y="225975"/>
                  </a:lnTo>
                  <a:lnTo>
                    <a:pt x="926430" y="50105"/>
                  </a:lnTo>
                  <a:lnTo>
                    <a:pt x="951428" y="50105"/>
                  </a:lnTo>
                  <a:lnTo>
                    <a:pt x="954553" y="60377"/>
                  </a:lnTo>
                  <a:cubicBezTo>
                    <a:pt x="966377" y="52095"/>
                    <a:pt x="980501" y="47716"/>
                    <a:pt x="994925" y="47851"/>
                  </a:cubicBezTo>
                  <a:cubicBezTo>
                    <a:pt x="1019923" y="47851"/>
                    <a:pt x="1034172" y="62507"/>
                    <a:pt x="1034172" y="90440"/>
                  </a:cubicBezTo>
                  <a:close/>
                  <a:moveTo>
                    <a:pt x="958303" y="145180"/>
                  </a:moveTo>
                  <a:cubicBezTo>
                    <a:pt x="967640" y="147178"/>
                    <a:pt x="977139" y="148269"/>
                    <a:pt x="986676" y="148437"/>
                  </a:cubicBezTo>
                  <a:cubicBezTo>
                    <a:pt x="998175" y="148437"/>
                    <a:pt x="1002675" y="143176"/>
                    <a:pt x="1002675" y="132153"/>
                  </a:cubicBezTo>
                  <a:lnTo>
                    <a:pt x="1002675" y="89062"/>
                  </a:lnTo>
                  <a:cubicBezTo>
                    <a:pt x="1002675" y="79041"/>
                    <a:pt x="998675" y="73530"/>
                    <a:pt x="986926" y="73530"/>
                  </a:cubicBezTo>
                  <a:cubicBezTo>
                    <a:pt x="976414" y="73865"/>
                    <a:pt x="966327" y="77749"/>
                    <a:pt x="958303" y="84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Consul">
  <p:cSld name="TITLE_AND_BODY_1_1_1_1_1_1"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1" name="Google Shape;221;p33"/>
          <p:cNvGrpSpPr/>
          <p:nvPr/>
        </p:nvGrpSpPr>
        <p:grpSpPr>
          <a:xfrm>
            <a:off x="457643" y="457200"/>
            <a:ext cx="1005863" cy="311767"/>
            <a:chOff x="1220275" y="1265326"/>
            <a:chExt cx="2957550" cy="932039"/>
          </a:xfrm>
        </p:grpSpPr>
        <p:sp>
          <p:nvSpPr>
            <p:cNvPr id="222" name="Google Shape;222;p33"/>
            <p:cNvSpPr/>
            <p:nvPr/>
          </p:nvSpPr>
          <p:spPr>
            <a:xfrm>
              <a:off x="2293252" y="1550040"/>
              <a:ext cx="311763" cy="511993"/>
            </a:xfrm>
            <a:custGeom>
              <a:rect b="b" l="l" r="r" t="t"/>
              <a:pathLst>
                <a:path extrusionOk="0" h="511993" w="311763">
                  <a:moveTo>
                    <a:pt x="859" y="143960"/>
                  </a:moveTo>
                  <a:cubicBezTo>
                    <a:pt x="859" y="52999"/>
                    <a:pt x="53515" y="0"/>
                    <a:pt x="176748" y="0"/>
                  </a:cubicBezTo>
                  <a:cubicBezTo>
                    <a:pt x="222260" y="-38"/>
                    <a:pt x="267601" y="5508"/>
                    <a:pt x="311764" y="16516"/>
                  </a:cubicBezTo>
                  <a:lnTo>
                    <a:pt x="300840" y="97370"/>
                  </a:lnTo>
                  <a:cubicBezTo>
                    <a:pt x="260789" y="89841"/>
                    <a:pt x="220186" y="85717"/>
                    <a:pt x="179448" y="85045"/>
                  </a:cubicBezTo>
                  <a:cubicBezTo>
                    <a:pt x="114763" y="85045"/>
                    <a:pt x="93529" y="107477"/>
                    <a:pt x="93529" y="160352"/>
                  </a:cubicBezTo>
                  <a:lnTo>
                    <a:pt x="93529" y="351271"/>
                  </a:lnTo>
                  <a:cubicBezTo>
                    <a:pt x="93529" y="404270"/>
                    <a:pt x="114272" y="426579"/>
                    <a:pt x="179448" y="426579"/>
                  </a:cubicBezTo>
                  <a:cubicBezTo>
                    <a:pt x="220063" y="425886"/>
                    <a:pt x="260544" y="421763"/>
                    <a:pt x="300471" y="414254"/>
                  </a:cubicBezTo>
                  <a:lnTo>
                    <a:pt x="310904" y="495601"/>
                  </a:lnTo>
                  <a:cubicBezTo>
                    <a:pt x="266717" y="506507"/>
                    <a:pt x="221389" y="512012"/>
                    <a:pt x="175889" y="511993"/>
                  </a:cubicBezTo>
                  <a:cubicBezTo>
                    <a:pt x="53147" y="511993"/>
                    <a:pt x="0" y="458994"/>
                    <a:pt x="0" y="368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2647484" y="1683523"/>
              <a:ext cx="314954" cy="378140"/>
            </a:xfrm>
            <a:custGeom>
              <a:rect b="b" l="l" r="r" t="t"/>
              <a:pathLst>
                <a:path extrusionOk="0" h="378140" w="314954">
                  <a:moveTo>
                    <a:pt x="157478" y="378140"/>
                  </a:moveTo>
                  <a:cubicBezTo>
                    <a:pt x="33877" y="378140"/>
                    <a:pt x="0" y="308995"/>
                    <a:pt x="0" y="235044"/>
                  </a:cubicBezTo>
                  <a:lnTo>
                    <a:pt x="0" y="143220"/>
                  </a:lnTo>
                  <a:cubicBezTo>
                    <a:pt x="0" y="69268"/>
                    <a:pt x="33508" y="0"/>
                    <a:pt x="157478" y="0"/>
                  </a:cubicBezTo>
                  <a:cubicBezTo>
                    <a:pt x="281446" y="0"/>
                    <a:pt x="314955" y="68652"/>
                    <a:pt x="314955" y="143220"/>
                  </a:cubicBezTo>
                  <a:lnTo>
                    <a:pt x="314955" y="235044"/>
                  </a:lnTo>
                  <a:cubicBezTo>
                    <a:pt x="314955" y="308995"/>
                    <a:pt x="281446" y="378140"/>
                    <a:pt x="157478" y="378140"/>
                  </a:cubicBezTo>
                  <a:close/>
                  <a:moveTo>
                    <a:pt x="157478" y="77649"/>
                  </a:moveTo>
                  <a:cubicBezTo>
                    <a:pt x="109240" y="77649"/>
                    <a:pt x="90583" y="99219"/>
                    <a:pt x="90583" y="140262"/>
                  </a:cubicBezTo>
                  <a:lnTo>
                    <a:pt x="90583" y="237878"/>
                  </a:lnTo>
                  <a:cubicBezTo>
                    <a:pt x="90583" y="278922"/>
                    <a:pt x="109240" y="300614"/>
                    <a:pt x="157478" y="300614"/>
                  </a:cubicBezTo>
                  <a:cubicBezTo>
                    <a:pt x="205715" y="300614"/>
                    <a:pt x="224249" y="278922"/>
                    <a:pt x="224249" y="237878"/>
                  </a:cubicBezTo>
                  <a:lnTo>
                    <a:pt x="224249" y="140262"/>
                  </a:lnTo>
                  <a:cubicBezTo>
                    <a:pt x="224249" y="99465"/>
                    <a:pt x="205715" y="77649"/>
                    <a:pt x="157478" y="77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3023932" y="1683523"/>
              <a:ext cx="304521" cy="370621"/>
            </a:xfrm>
            <a:custGeom>
              <a:rect b="b" l="l" r="r" t="t"/>
              <a:pathLst>
                <a:path extrusionOk="0" h="370621" w="304521">
                  <a:moveTo>
                    <a:pt x="213938" y="370622"/>
                  </a:moveTo>
                  <a:lnTo>
                    <a:pt x="213938" y="117090"/>
                  </a:lnTo>
                  <a:cubicBezTo>
                    <a:pt x="213938" y="97740"/>
                    <a:pt x="205715" y="88003"/>
                    <a:pt x="184971" y="88003"/>
                  </a:cubicBezTo>
                  <a:cubicBezTo>
                    <a:pt x="164228" y="88003"/>
                    <a:pt x="123601" y="101437"/>
                    <a:pt x="90583" y="118569"/>
                  </a:cubicBezTo>
                  <a:lnTo>
                    <a:pt x="90583" y="370622"/>
                  </a:lnTo>
                  <a:lnTo>
                    <a:pt x="0" y="370622"/>
                  </a:lnTo>
                  <a:lnTo>
                    <a:pt x="0" y="7518"/>
                  </a:lnTo>
                  <a:lnTo>
                    <a:pt x="69103" y="7518"/>
                  </a:lnTo>
                  <a:lnTo>
                    <a:pt x="78064" y="38085"/>
                  </a:lnTo>
                  <a:cubicBezTo>
                    <a:pt x="123122" y="15393"/>
                    <a:pt x="172415" y="2419"/>
                    <a:pt x="222776" y="0"/>
                  </a:cubicBezTo>
                  <a:cubicBezTo>
                    <a:pt x="282919" y="0"/>
                    <a:pt x="304522" y="42522"/>
                    <a:pt x="304522" y="107477"/>
                  </a:cubicBezTo>
                  <a:lnTo>
                    <a:pt x="304522" y="3706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3390070" y="1683153"/>
              <a:ext cx="255915" cy="378510"/>
            </a:xfrm>
            <a:custGeom>
              <a:rect b="b" l="l" r="r" t="t"/>
              <a:pathLst>
                <a:path extrusionOk="0" h="378510" w="255915">
                  <a:moveTo>
                    <a:pt x="124705" y="378510"/>
                  </a:moveTo>
                  <a:cubicBezTo>
                    <a:pt x="82335" y="377803"/>
                    <a:pt x="40296" y="370740"/>
                    <a:pt x="0" y="357557"/>
                  </a:cubicBezTo>
                  <a:lnTo>
                    <a:pt x="12274" y="288289"/>
                  </a:lnTo>
                  <a:cubicBezTo>
                    <a:pt x="47292" y="298317"/>
                    <a:pt x="83501" y="303581"/>
                    <a:pt x="119918" y="303942"/>
                  </a:cubicBezTo>
                  <a:cubicBezTo>
                    <a:pt x="160055" y="303942"/>
                    <a:pt x="165946" y="294945"/>
                    <a:pt x="165946" y="266966"/>
                  </a:cubicBezTo>
                  <a:cubicBezTo>
                    <a:pt x="165946" y="244657"/>
                    <a:pt x="161528" y="233441"/>
                    <a:pt x="102857" y="219267"/>
                  </a:cubicBezTo>
                  <a:cubicBezTo>
                    <a:pt x="14483" y="197698"/>
                    <a:pt x="4050" y="175266"/>
                    <a:pt x="4050" y="105135"/>
                  </a:cubicBezTo>
                  <a:cubicBezTo>
                    <a:pt x="4050" y="32169"/>
                    <a:pt x="35963" y="0"/>
                    <a:pt x="139066" y="0"/>
                  </a:cubicBezTo>
                  <a:cubicBezTo>
                    <a:pt x="175999" y="267"/>
                    <a:pt x="212785" y="4817"/>
                    <a:pt x="248674" y="13558"/>
                  </a:cubicBezTo>
                  <a:lnTo>
                    <a:pt x="239714" y="85907"/>
                  </a:lnTo>
                  <a:cubicBezTo>
                    <a:pt x="206856" y="79822"/>
                    <a:pt x="173569" y="76319"/>
                    <a:pt x="140171" y="75431"/>
                  </a:cubicBezTo>
                  <a:cubicBezTo>
                    <a:pt x="100894" y="75431"/>
                    <a:pt x="94143" y="84428"/>
                    <a:pt x="94143" y="106860"/>
                  </a:cubicBezTo>
                  <a:cubicBezTo>
                    <a:pt x="94143" y="135825"/>
                    <a:pt x="96352" y="138167"/>
                    <a:pt x="145449" y="150738"/>
                  </a:cubicBezTo>
                  <a:cubicBezTo>
                    <a:pt x="246342" y="177608"/>
                    <a:pt x="255916" y="191042"/>
                    <a:pt x="255916" y="265610"/>
                  </a:cubicBezTo>
                  <a:cubicBezTo>
                    <a:pt x="255425" y="335248"/>
                    <a:pt x="233945" y="378510"/>
                    <a:pt x="124705" y="3785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04412" y="1691041"/>
              <a:ext cx="304889" cy="370621"/>
            </a:xfrm>
            <a:custGeom>
              <a:rect b="b" l="l" r="r" t="t"/>
              <a:pathLst>
                <a:path extrusionOk="0" h="370621" w="304889">
                  <a:moveTo>
                    <a:pt x="91074" y="0"/>
                  </a:moveTo>
                  <a:lnTo>
                    <a:pt x="91074" y="253531"/>
                  </a:lnTo>
                  <a:cubicBezTo>
                    <a:pt x="91074" y="272882"/>
                    <a:pt x="99298" y="282619"/>
                    <a:pt x="120041" y="282619"/>
                  </a:cubicBezTo>
                  <a:cubicBezTo>
                    <a:pt x="140785" y="282619"/>
                    <a:pt x="181412" y="269185"/>
                    <a:pt x="214307" y="252052"/>
                  </a:cubicBezTo>
                  <a:lnTo>
                    <a:pt x="214307" y="0"/>
                  </a:lnTo>
                  <a:lnTo>
                    <a:pt x="304890" y="0"/>
                  </a:lnTo>
                  <a:lnTo>
                    <a:pt x="304890" y="363103"/>
                  </a:lnTo>
                  <a:lnTo>
                    <a:pt x="235909" y="363103"/>
                  </a:lnTo>
                  <a:lnTo>
                    <a:pt x="226949" y="332537"/>
                  </a:lnTo>
                  <a:cubicBezTo>
                    <a:pt x="181694" y="355313"/>
                    <a:pt x="132193" y="368287"/>
                    <a:pt x="81623" y="370622"/>
                  </a:cubicBezTo>
                  <a:cubicBezTo>
                    <a:pt x="21480" y="370622"/>
                    <a:pt x="0" y="328100"/>
                    <a:pt x="0" y="2632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4087242" y="1530320"/>
              <a:ext cx="90583" cy="523825"/>
            </a:xfrm>
            <a:custGeom>
              <a:rect b="b" l="l" r="r" t="t"/>
              <a:pathLst>
                <a:path extrusionOk="0" h="523825" w="90583">
                  <a:moveTo>
                    <a:pt x="0" y="523825"/>
                  </a:moveTo>
                  <a:lnTo>
                    <a:pt x="0" y="12325"/>
                  </a:lnTo>
                  <a:lnTo>
                    <a:pt x="90583" y="0"/>
                  </a:lnTo>
                  <a:lnTo>
                    <a:pt x="90583" y="5238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1220275" y="1414462"/>
              <a:ext cx="653937" cy="782903"/>
            </a:xfrm>
            <a:custGeom>
              <a:rect b="b" l="l" r="r" t="t"/>
              <a:pathLst>
                <a:path extrusionOk="0" h="782903" w="653937">
                  <a:moveTo>
                    <a:pt x="390166" y="782903"/>
                  </a:moveTo>
                  <a:cubicBezTo>
                    <a:pt x="174870" y="783091"/>
                    <a:pt x="187" y="607985"/>
                    <a:pt x="0" y="391792"/>
                  </a:cubicBezTo>
                  <a:cubicBezTo>
                    <a:pt x="-187" y="175600"/>
                    <a:pt x="174192" y="189"/>
                    <a:pt x="389488" y="0"/>
                  </a:cubicBezTo>
                  <a:cubicBezTo>
                    <a:pt x="487462" y="-85"/>
                    <a:pt x="581876" y="36879"/>
                    <a:pt x="653938" y="103533"/>
                  </a:cubicBezTo>
                  <a:lnTo>
                    <a:pt x="653938" y="103533"/>
                  </a:lnTo>
                  <a:lnTo>
                    <a:pt x="561759" y="200656"/>
                  </a:lnTo>
                  <a:lnTo>
                    <a:pt x="561759" y="200656"/>
                  </a:lnTo>
                  <a:cubicBezTo>
                    <a:pt x="456687" y="105526"/>
                    <a:pt x="294711" y="113940"/>
                    <a:pt x="199976" y="219450"/>
                  </a:cubicBezTo>
                  <a:cubicBezTo>
                    <a:pt x="105240" y="324959"/>
                    <a:pt x="113619" y="487610"/>
                    <a:pt x="218690" y="582740"/>
                  </a:cubicBezTo>
                  <a:cubicBezTo>
                    <a:pt x="316161" y="670990"/>
                    <a:pt x="464287" y="670990"/>
                    <a:pt x="561759" y="582740"/>
                  </a:cubicBezTo>
                  <a:lnTo>
                    <a:pt x="561759" y="582740"/>
                  </a:lnTo>
                  <a:lnTo>
                    <a:pt x="653938" y="679864"/>
                  </a:lnTo>
                  <a:lnTo>
                    <a:pt x="653938" y="679864"/>
                  </a:lnTo>
                  <a:cubicBezTo>
                    <a:pt x="582038" y="746285"/>
                    <a:pt x="487862" y="783073"/>
                    <a:pt x="390166" y="782903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1892255" y="1937424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1523540" y="1721115"/>
              <a:ext cx="168892" cy="169596"/>
            </a:xfrm>
            <a:custGeom>
              <a:rect b="b" l="l" r="r" t="t"/>
              <a:pathLst>
                <a:path extrusionOk="0" h="169596" w="168892">
                  <a:moveTo>
                    <a:pt x="84446" y="169596"/>
                  </a:moveTo>
                  <a:cubicBezTo>
                    <a:pt x="37808" y="169596"/>
                    <a:pt x="0" y="131631"/>
                    <a:pt x="0" y="84798"/>
                  </a:cubicBezTo>
                  <a:cubicBezTo>
                    <a:pt x="0" y="37966"/>
                    <a:pt x="37808" y="0"/>
                    <a:pt x="84446" y="0"/>
                  </a:cubicBezTo>
                  <a:cubicBezTo>
                    <a:pt x="131084" y="0"/>
                    <a:pt x="168892" y="37966"/>
                    <a:pt x="168892" y="84798"/>
                  </a:cubicBezTo>
                  <a:cubicBezTo>
                    <a:pt x="168892" y="84839"/>
                    <a:pt x="168892" y="84881"/>
                    <a:pt x="168892" y="84921"/>
                  </a:cubicBezTo>
                  <a:cubicBezTo>
                    <a:pt x="168825" y="131706"/>
                    <a:pt x="131036" y="169596"/>
                    <a:pt x="84446" y="169596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1928955" y="1827852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1833953" y="1824155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1928955" y="1720006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1833953" y="1723703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1894097" y="1612160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2299389" y="1265326"/>
              <a:ext cx="1015931" cy="222348"/>
            </a:xfrm>
            <a:custGeom>
              <a:rect b="b" l="l" r="r" t="t"/>
              <a:pathLst>
                <a:path extrusionOk="0" h="222348" w="1015931">
                  <a:moveTo>
                    <a:pt x="95984" y="169843"/>
                  </a:moveTo>
                  <a:lnTo>
                    <a:pt x="95984" y="100081"/>
                  </a:lnTo>
                  <a:lnTo>
                    <a:pt x="32404" y="100081"/>
                  </a:lnTo>
                  <a:lnTo>
                    <a:pt x="32404" y="169843"/>
                  </a:lnTo>
                  <a:lnTo>
                    <a:pt x="0" y="169843"/>
                  </a:lnTo>
                  <a:lnTo>
                    <a:pt x="0" y="2342"/>
                  </a:lnTo>
                  <a:lnTo>
                    <a:pt x="32404" y="2342"/>
                  </a:lnTo>
                  <a:lnTo>
                    <a:pt x="32404" y="72596"/>
                  </a:lnTo>
                  <a:lnTo>
                    <a:pt x="95984" y="72596"/>
                  </a:lnTo>
                  <a:lnTo>
                    <a:pt x="95984" y="2342"/>
                  </a:lnTo>
                  <a:lnTo>
                    <a:pt x="128388" y="2342"/>
                  </a:lnTo>
                  <a:lnTo>
                    <a:pt x="128388" y="169843"/>
                  </a:lnTo>
                  <a:close/>
                  <a:moveTo>
                    <a:pt x="247201" y="169843"/>
                  </a:moveTo>
                  <a:lnTo>
                    <a:pt x="221426" y="169843"/>
                  </a:lnTo>
                  <a:lnTo>
                    <a:pt x="219094" y="161585"/>
                  </a:lnTo>
                  <a:cubicBezTo>
                    <a:pt x="208059" y="168539"/>
                    <a:pt x="195306" y="172252"/>
                    <a:pt x="182271" y="172308"/>
                  </a:cubicBezTo>
                  <a:cubicBezTo>
                    <a:pt x="159441" y="172308"/>
                    <a:pt x="149622" y="157148"/>
                    <a:pt x="149622" y="136318"/>
                  </a:cubicBezTo>
                  <a:cubicBezTo>
                    <a:pt x="149622" y="111667"/>
                    <a:pt x="160669" y="102300"/>
                    <a:pt x="186444" y="102300"/>
                  </a:cubicBezTo>
                  <a:lnTo>
                    <a:pt x="216516" y="102300"/>
                  </a:lnTo>
                  <a:lnTo>
                    <a:pt x="216516" y="89975"/>
                  </a:lnTo>
                  <a:cubicBezTo>
                    <a:pt x="216516" y="76540"/>
                    <a:pt x="212711" y="71857"/>
                    <a:pt x="192582" y="71857"/>
                  </a:cubicBezTo>
                  <a:cubicBezTo>
                    <a:pt x="180909" y="71976"/>
                    <a:pt x="169285" y="73215"/>
                    <a:pt x="157846" y="75554"/>
                  </a:cubicBezTo>
                  <a:lnTo>
                    <a:pt x="154041" y="52506"/>
                  </a:lnTo>
                  <a:cubicBezTo>
                    <a:pt x="168058" y="48749"/>
                    <a:pt x="182492" y="46802"/>
                    <a:pt x="197000" y="46713"/>
                  </a:cubicBezTo>
                  <a:cubicBezTo>
                    <a:pt x="236277" y="46713"/>
                    <a:pt x="247938" y="60147"/>
                    <a:pt x="247938" y="90468"/>
                  </a:cubicBezTo>
                  <a:close/>
                  <a:moveTo>
                    <a:pt x="215780" y="124116"/>
                  </a:moveTo>
                  <a:lnTo>
                    <a:pt x="192582" y="124116"/>
                  </a:lnTo>
                  <a:cubicBezTo>
                    <a:pt x="182394" y="124116"/>
                    <a:pt x="179571" y="126827"/>
                    <a:pt x="179571" y="136441"/>
                  </a:cubicBezTo>
                  <a:cubicBezTo>
                    <a:pt x="179571" y="146055"/>
                    <a:pt x="182394" y="148766"/>
                    <a:pt x="191845" y="148766"/>
                  </a:cubicBezTo>
                  <a:cubicBezTo>
                    <a:pt x="200118" y="148675"/>
                    <a:pt x="208256" y="146560"/>
                    <a:pt x="215534" y="142604"/>
                  </a:cubicBezTo>
                  <a:close/>
                  <a:moveTo>
                    <a:pt x="312868" y="172554"/>
                  </a:moveTo>
                  <a:cubicBezTo>
                    <a:pt x="298201" y="172342"/>
                    <a:pt x="283643" y="169976"/>
                    <a:pt x="269663" y="165529"/>
                  </a:cubicBezTo>
                  <a:lnTo>
                    <a:pt x="274082" y="142481"/>
                  </a:lnTo>
                  <a:cubicBezTo>
                    <a:pt x="286086" y="145769"/>
                    <a:pt x="298458" y="147508"/>
                    <a:pt x="310904" y="147657"/>
                  </a:cubicBezTo>
                  <a:cubicBezTo>
                    <a:pt x="324774" y="147657"/>
                    <a:pt x="326861" y="144699"/>
                    <a:pt x="326861" y="135332"/>
                  </a:cubicBezTo>
                  <a:cubicBezTo>
                    <a:pt x="326861" y="125965"/>
                    <a:pt x="325265" y="124116"/>
                    <a:pt x="305013" y="119432"/>
                  </a:cubicBezTo>
                  <a:cubicBezTo>
                    <a:pt x="274818" y="112284"/>
                    <a:pt x="271504" y="104765"/>
                    <a:pt x="271504" y="81470"/>
                  </a:cubicBezTo>
                  <a:cubicBezTo>
                    <a:pt x="271504" y="58175"/>
                    <a:pt x="282551" y="46466"/>
                    <a:pt x="318269" y="46466"/>
                  </a:cubicBezTo>
                  <a:cubicBezTo>
                    <a:pt x="330911" y="46451"/>
                    <a:pt x="343517" y="47899"/>
                    <a:pt x="355828" y="50780"/>
                  </a:cubicBezTo>
                  <a:lnTo>
                    <a:pt x="352759" y="75431"/>
                  </a:lnTo>
                  <a:cubicBezTo>
                    <a:pt x="341369" y="73410"/>
                    <a:pt x="329831" y="72256"/>
                    <a:pt x="318269" y="71980"/>
                  </a:cubicBezTo>
                  <a:cubicBezTo>
                    <a:pt x="304645" y="71980"/>
                    <a:pt x="302312" y="74938"/>
                    <a:pt x="302312" y="82333"/>
                  </a:cubicBezTo>
                  <a:cubicBezTo>
                    <a:pt x="302312" y="92070"/>
                    <a:pt x="303172" y="92810"/>
                    <a:pt x="320110" y="97000"/>
                  </a:cubicBezTo>
                  <a:cubicBezTo>
                    <a:pt x="355091" y="105874"/>
                    <a:pt x="358405" y="110435"/>
                    <a:pt x="358405" y="135209"/>
                  </a:cubicBezTo>
                  <a:cubicBezTo>
                    <a:pt x="358405" y="159982"/>
                    <a:pt x="350673" y="172554"/>
                    <a:pt x="312868" y="172554"/>
                  </a:cubicBezTo>
                  <a:close/>
                  <a:moveTo>
                    <a:pt x="456599" y="170089"/>
                  </a:moveTo>
                  <a:lnTo>
                    <a:pt x="456599" y="85414"/>
                  </a:lnTo>
                  <a:cubicBezTo>
                    <a:pt x="456599" y="79005"/>
                    <a:pt x="453775" y="75801"/>
                    <a:pt x="446534" y="75801"/>
                  </a:cubicBezTo>
                  <a:cubicBezTo>
                    <a:pt x="435082" y="77141"/>
                    <a:pt x="423986" y="80699"/>
                    <a:pt x="413884" y="86277"/>
                  </a:cubicBezTo>
                  <a:lnTo>
                    <a:pt x="413884" y="170212"/>
                  </a:lnTo>
                  <a:lnTo>
                    <a:pt x="381972" y="170212"/>
                  </a:lnTo>
                  <a:lnTo>
                    <a:pt x="381972" y="0"/>
                  </a:lnTo>
                  <a:lnTo>
                    <a:pt x="413394" y="4684"/>
                  </a:lnTo>
                  <a:lnTo>
                    <a:pt x="413394" y="58175"/>
                  </a:lnTo>
                  <a:cubicBezTo>
                    <a:pt x="427681" y="51130"/>
                    <a:pt x="443269" y="47142"/>
                    <a:pt x="459176" y="46466"/>
                  </a:cubicBezTo>
                  <a:cubicBezTo>
                    <a:pt x="480042" y="46466"/>
                    <a:pt x="487529" y="60640"/>
                    <a:pt x="487529" y="82210"/>
                  </a:cubicBezTo>
                  <a:lnTo>
                    <a:pt x="487529" y="169843"/>
                  </a:lnTo>
                  <a:close/>
                  <a:moveTo>
                    <a:pt x="514287" y="32169"/>
                  </a:moveTo>
                  <a:lnTo>
                    <a:pt x="514287" y="2342"/>
                  </a:lnTo>
                  <a:lnTo>
                    <a:pt x="545709" y="2342"/>
                  </a:lnTo>
                  <a:lnTo>
                    <a:pt x="545709" y="31923"/>
                  </a:lnTo>
                  <a:close/>
                  <a:moveTo>
                    <a:pt x="514287" y="170089"/>
                  </a:moveTo>
                  <a:lnTo>
                    <a:pt x="514287" y="49301"/>
                  </a:lnTo>
                  <a:lnTo>
                    <a:pt x="545709" y="49301"/>
                  </a:lnTo>
                  <a:lnTo>
                    <a:pt x="545709" y="170089"/>
                  </a:lnTo>
                  <a:close/>
                  <a:moveTo>
                    <a:pt x="570748" y="50287"/>
                  </a:moveTo>
                  <a:cubicBezTo>
                    <a:pt x="570748" y="19967"/>
                    <a:pt x="589037" y="2342"/>
                    <a:pt x="632119" y="2342"/>
                  </a:cubicBezTo>
                  <a:cubicBezTo>
                    <a:pt x="647781" y="2334"/>
                    <a:pt x="663393" y="4154"/>
                    <a:pt x="678638" y="7765"/>
                  </a:cubicBezTo>
                  <a:lnTo>
                    <a:pt x="675079" y="34881"/>
                  </a:lnTo>
                  <a:cubicBezTo>
                    <a:pt x="661221" y="32361"/>
                    <a:pt x="647179" y="30959"/>
                    <a:pt x="633101" y="30690"/>
                  </a:cubicBezTo>
                  <a:cubicBezTo>
                    <a:pt x="610762" y="30690"/>
                    <a:pt x="603520" y="38085"/>
                    <a:pt x="603520" y="55341"/>
                  </a:cubicBezTo>
                  <a:lnTo>
                    <a:pt x="603520" y="118939"/>
                  </a:lnTo>
                  <a:cubicBezTo>
                    <a:pt x="603520" y="136564"/>
                    <a:pt x="610762" y="143590"/>
                    <a:pt x="633101" y="143590"/>
                  </a:cubicBezTo>
                  <a:cubicBezTo>
                    <a:pt x="647179" y="143321"/>
                    <a:pt x="661221" y="141920"/>
                    <a:pt x="675079" y="139399"/>
                  </a:cubicBezTo>
                  <a:lnTo>
                    <a:pt x="678638" y="166392"/>
                  </a:lnTo>
                  <a:cubicBezTo>
                    <a:pt x="663406" y="170105"/>
                    <a:pt x="647793" y="171968"/>
                    <a:pt x="632119" y="171938"/>
                  </a:cubicBezTo>
                  <a:cubicBezTo>
                    <a:pt x="589405" y="171938"/>
                    <a:pt x="570748" y="154313"/>
                    <a:pt x="570748" y="123993"/>
                  </a:cubicBezTo>
                  <a:close/>
                  <a:moveTo>
                    <a:pt x="747619" y="172554"/>
                  </a:moveTo>
                  <a:cubicBezTo>
                    <a:pt x="704659" y="172554"/>
                    <a:pt x="693122" y="149752"/>
                    <a:pt x="693122" y="124855"/>
                  </a:cubicBezTo>
                  <a:lnTo>
                    <a:pt x="693122" y="94165"/>
                  </a:lnTo>
                  <a:cubicBezTo>
                    <a:pt x="693122" y="69515"/>
                    <a:pt x="704659" y="46466"/>
                    <a:pt x="747619" y="46466"/>
                  </a:cubicBezTo>
                  <a:cubicBezTo>
                    <a:pt x="790578" y="46466"/>
                    <a:pt x="802116" y="69391"/>
                    <a:pt x="802116" y="94165"/>
                  </a:cubicBezTo>
                  <a:lnTo>
                    <a:pt x="802116" y="124609"/>
                  </a:lnTo>
                  <a:cubicBezTo>
                    <a:pt x="802116" y="149506"/>
                    <a:pt x="790578" y="172554"/>
                    <a:pt x="747619" y="172554"/>
                  </a:cubicBezTo>
                  <a:close/>
                  <a:moveTo>
                    <a:pt x="747619" y="72596"/>
                  </a:moveTo>
                  <a:cubicBezTo>
                    <a:pt x="730926" y="72596"/>
                    <a:pt x="724421" y="79745"/>
                    <a:pt x="724421" y="93426"/>
                  </a:cubicBezTo>
                  <a:lnTo>
                    <a:pt x="724421" y="125841"/>
                  </a:lnTo>
                  <a:cubicBezTo>
                    <a:pt x="724421" y="139522"/>
                    <a:pt x="730926" y="146671"/>
                    <a:pt x="747619" y="146671"/>
                  </a:cubicBezTo>
                  <a:cubicBezTo>
                    <a:pt x="764312" y="146671"/>
                    <a:pt x="770817" y="139522"/>
                    <a:pt x="770817" y="125841"/>
                  </a:cubicBezTo>
                  <a:lnTo>
                    <a:pt x="770817" y="93179"/>
                  </a:lnTo>
                  <a:cubicBezTo>
                    <a:pt x="770817" y="79498"/>
                    <a:pt x="764312" y="72350"/>
                    <a:pt x="747619" y="72350"/>
                  </a:cubicBezTo>
                  <a:close/>
                  <a:moveTo>
                    <a:pt x="890490" y="73952"/>
                  </a:moveTo>
                  <a:cubicBezTo>
                    <a:pt x="879001" y="78943"/>
                    <a:pt x="867918" y="84836"/>
                    <a:pt x="857350" y="91577"/>
                  </a:cubicBezTo>
                  <a:lnTo>
                    <a:pt x="857350" y="169473"/>
                  </a:lnTo>
                  <a:lnTo>
                    <a:pt x="825928" y="169473"/>
                  </a:lnTo>
                  <a:lnTo>
                    <a:pt x="825928" y="49301"/>
                  </a:lnTo>
                  <a:lnTo>
                    <a:pt x="852440" y="49301"/>
                  </a:lnTo>
                  <a:lnTo>
                    <a:pt x="854527" y="62613"/>
                  </a:lnTo>
                  <a:cubicBezTo>
                    <a:pt x="864788" y="55963"/>
                    <a:pt x="875847" y="50622"/>
                    <a:pt x="887421" y="46713"/>
                  </a:cubicBezTo>
                  <a:close/>
                  <a:moveTo>
                    <a:pt x="1015932" y="129292"/>
                  </a:moveTo>
                  <a:cubicBezTo>
                    <a:pt x="1015932" y="156038"/>
                    <a:pt x="1003658" y="171938"/>
                    <a:pt x="974568" y="171938"/>
                  </a:cubicBezTo>
                  <a:cubicBezTo>
                    <a:pt x="963349" y="171858"/>
                    <a:pt x="952168" y="170660"/>
                    <a:pt x="941182" y="168364"/>
                  </a:cubicBezTo>
                  <a:lnTo>
                    <a:pt x="941182" y="217665"/>
                  </a:lnTo>
                  <a:lnTo>
                    <a:pt x="909760" y="222348"/>
                  </a:lnTo>
                  <a:lnTo>
                    <a:pt x="909760" y="49301"/>
                  </a:lnTo>
                  <a:lnTo>
                    <a:pt x="934309" y="49301"/>
                  </a:lnTo>
                  <a:lnTo>
                    <a:pt x="937377" y="59408"/>
                  </a:lnTo>
                  <a:cubicBezTo>
                    <a:pt x="948989" y="51259"/>
                    <a:pt x="962858" y="46950"/>
                    <a:pt x="977023" y="47083"/>
                  </a:cubicBezTo>
                  <a:cubicBezTo>
                    <a:pt x="1002185" y="47083"/>
                    <a:pt x="1015563" y="61503"/>
                    <a:pt x="1015563" y="88989"/>
                  </a:cubicBezTo>
                  <a:close/>
                  <a:moveTo>
                    <a:pt x="941182" y="142850"/>
                  </a:moveTo>
                  <a:cubicBezTo>
                    <a:pt x="950302" y="144809"/>
                    <a:pt x="959593" y="145882"/>
                    <a:pt x="968922" y="146055"/>
                  </a:cubicBezTo>
                  <a:cubicBezTo>
                    <a:pt x="980214" y="146055"/>
                    <a:pt x="984633" y="140878"/>
                    <a:pt x="984633" y="130032"/>
                  </a:cubicBezTo>
                  <a:lnTo>
                    <a:pt x="984633" y="87633"/>
                  </a:lnTo>
                  <a:cubicBezTo>
                    <a:pt x="984633" y="77773"/>
                    <a:pt x="980705" y="72350"/>
                    <a:pt x="969167" y="72350"/>
                  </a:cubicBezTo>
                  <a:cubicBezTo>
                    <a:pt x="958881" y="72658"/>
                    <a:pt x="949013" y="76485"/>
                    <a:pt x="941182" y="83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Nomad">
  <p:cSld name="TITLE_AND_BODY_1_1_1_1_1_1_1"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0" name="Google Shape;240;p34"/>
          <p:cNvGrpSpPr/>
          <p:nvPr/>
        </p:nvGrpSpPr>
        <p:grpSpPr>
          <a:xfrm>
            <a:off x="457200" y="457200"/>
            <a:ext cx="1060824" cy="318252"/>
            <a:chOff x="1202449" y="1260044"/>
            <a:chExt cx="3141321" cy="947179"/>
          </a:xfrm>
        </p:grpSpPr>
        <p:sp>
          <p:nvSpPr>
            <p:cNvPr id="241" name="Google Shape;241;p34"/>
            <p:cNvSpPr/>
            <p:nvPr/>
          </p:nvSpPr>
          <p:spPr>
            <a:xfrm>
              <a:off x="2259737" y="1549460"/>
              <a:ext cx="407334" cy="493047"/>
            </a:xfrm>
            <a:custGeom>
              <a:rect b="b" l="l" r="r" t="t"/>
              <a:pathLst>
                <a:path extrusionOk="0" h="493047" w="407334">
                  <a:moveTo>
                    <a:pt x="92745" y="119193"/>
                  </a:moveTo>
                  <a:lnTo>
                    <a:pt x="92745" y="493048"/>
                  </a:lnTo>
                  <a:lnTo>
                    <a:pt x="0" y="493048"/>
                  </a:lnTo>
                  <a:lnTo>
                    <a:pt x="0" y="0"/>
                  </a:lnTo>
                  <a:lnTo>
                    <a:pt x="125762" y="0"/>
                  </a:lnTo>
                  <a:lnTo>
                    <a:pt x="315332" y="374589"/>
                  </a:lnTo>
                  <a:lnTo>
                    <a:pt x="315332" y="0"/>
                  </a:lnTo>
                  <a:lnTo>
                    <a:pt x="407334" y="0"/>
                  </a:lnTo>
                  <a:lnTo>
                    <a:pt x="407334" y="493048"/>
                  </a:lnTo>
                  <a:lnTo>
                    <a:pt x="281325" y="493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2732487" y="1674527"/>
              <a:ext cx="317186" cy="375323"/>
            </a:xfrm>
            <a:custGeom>
              <a:rect b="b" l="l" r="r" t="t"/>
              <a:pathLst>
                <a:path extrusionOk="0" h="375323" w="317186">
                  <a:moveTo>
                    <a:pt x="158655" y="375323"/>
                  </a:moveTo>
                  <a:cubicBezTo>
                    <a:pt x="33759" y="375323"/>
                    <a:pt x="0" y="307283"/>
                    <a:pt x="0" y="233246"/>
                  </a:cubicBezTo>
                  <a:lnTo>
                    <a:pt x="0" y="142199"/>
                  </a:lnTo>
                  <a:cubicBezTo>
                    <a:pt x="0" y="68163"/>
                    <a:pt x="33759" y="0"/>
                    <a:pt x="158655" y="0"/>
                  </a:cubicBezTo>
                  <a:cubicBezTo>
                    <a:pt x="283551" y="0"/>
                    <a:pt x="317187" y="68163"/>
                    <a:pt x="317187" y="142199"/>
                  </a:cubicBezTo>
                  <a:lnTo>
                    <a:pt x="317187" y="233246"/>
                  </a:lnTo>
                  <a:cubicBezTo>
                    <a:pt x="317187" y="307528"/>
                    <a:pt x="283551" y="375323"/>
                    <a:pt x="158655" y="375323"/>
                  </a:cubicBezTo>
                  <a:close/>
                  <a:moveTo>
                    <a:pt x="158655" y="77096"/>
                  </a:moveTo>
                  <a:cubicBezTo>
                    <a:pt x="110057" y="77096"/>
                    <a:pt x="91261" y="98512"/>
                    <a:pt x="91261" y="139262"/>
                  </a:cubicBezTo>
                  <a:lnTo>
                    <a:pt x="91261" y="236183"/>
                  </a:lnTo>
                  <a:cubicBezTo>
                    <a:pt x="91261" y="276934"/>
                    <a:pt x="110057" y="298349"/>
                    <a:pt x="158655" y="298349"/>
                  </a:cubicBezTo>
                  <a:cubicBezTo>
                    <a:pt x="207253" y="298349"/>
                    <a:pt x="225926" y="276934"/>
                    <a:pt x="225926" y="236183"/>
                  </a:cubicBezTo>
                  <a:lnTo>
                    <a:pt x="225926" y="139262"/>
                  </a:lnTo>
                  <a:cubicBezTo>
                    <a:pt x="225926" y="98512"/>
                    <a:pt x="207253" y="77096"/>
                    <a:pt x="158655" y="77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3111751" y="1674527"/>
              <a:ext cx="522585" cy="367980"/>
            </a:xfrm>
            <a:custGeom>
              <a:rect b="b" l="l" r="r" t="t"/>
              <a:pathLst>
                <a:path extrusionOk="0" h="367980" w="522585">
                  <a:moveTo>
                    <a:pt x="215415" y="367981"/>
                  </a:moveTo>
                  <a:lnTo>
                    <a:pt x="215415" y="116256"/>
                  </a:lnTo>
                  <a:cubicBezTo>
                    <a:pt x="215415" y="97043"/>
                    <a:pt x="207253" y="87376"/>
                    <a:pt x="186355" y="87376"/>
                  </a:cubicBezTo>
                  <a:cubicBezTo>
                    <a:pt x="165456" y="87376"/>
                    <a:pt x="124525" y="100714"/>
                    <a:pt x="91261" y="117724"/>
                  </a:cubicBezTo>
                  <a:lnTo>
                    <a:pt x="91261" y="367981"/>
                  </a:lnTo>
                  <a:lnTo>
                    <a:pt x="0" y="367981"/>
                  </a:lnTo>
                  <a:lnTo>
                    <a:pt x="0" y="7465"/>
                  </a:lnTo>
                  <a:lnTo>
                    <a:pt x="69249" y="7465"/>
                  </a:lnTo>
                  <a:lnTo>
                    <a:pt x="78153" y="37814"/>
                  </a:lnTo>
                  <a:cubicBezTo>
                    <a:pt x="123585" y="15266"/>
                    <a:pt x="173297" y="2385"/>
                    <a:pt x="224071" y="0"/>
                  </a:cubicBezTo>
                  <a:cubicBezTo>
                    <a:pt x="259190" y="0"/>
                    <a:pt x="280954" y="14073"/>
                    <a:pt x="292949" y="38548"/>
                  </a:cubicBezTo>
                  <a:cubicBezTo>
                    <a:pt x="338654" y="15336"/>
                    <a:pt x="388897" y="2187"/>
                    <a:pt x="440228" y="0"/>
                  </a:cubicBezTo>
                  <a:cubicBezTo>
                    <a:pt x="500821" y="0"/>
                    <a:pt x="522585" y="42219"/>
                    <a:pt x="522585" y="106588"/>
                  </a:cubicBezTo>
                  <a:lnTo>
                    <a:pt x="522585" y="367981"/>
                  </a:lnTo>
                  <a:lnTo>
                    <a:pt x="431324" y="367981"/>
                  </a:lnTo>
                  <a:lnTo>
                    <a:pt x="431324" y="116256"/>
                  </a:lnTo>
                  <a:cubicBezTo>
                    <a:pt x="431324" y="97043"/>
                    <a:pt x="423039" y="87376"/>
                    <a:pt x="402141" y="87376"/>
                  </a:cubicBezTo>
                  <a:cubicBezTo>
                    <a:pt x="368691" y="90809"/>
                    <a:pt x="336329" y="101149"/>
                    <a:pt x="307170" y="117724"/>
                  </a:cubicBezTo>
                  <a:lnTo>
                    <a:pt x="307170" y="367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3694311" y="1674527"/>
              <a:ext cx="285282" cy="375323"/>
            </a:xfrm>
            <a:custGeom>
              <a:rect b="b" l="l" r="r" t="t"/>
              <a:pathLst>
                <a:path extrusionOk="0" h="375323" w="285282">
                  <a:moveTo>
                    <a:pt x="284417" y="367981"/>
                  </a:moveTo>
                  <a:lnTo>
                    <a:pt x="210221" y="367981"/>
                  </a:lnTo>
                  <a:lnTo>
                    <a:pt x="203544" y="343506"/>
                  </a:lnTo>
                  <a:cubicBezTo>
                    <a:pt x="171281" y="364291"/>
                    <a:pt x="133602" y="375345"/>
                    <a:pt x="95094" y="375323"/>
                  </a:cubicBezTo>
                  <a:cubicBezTo>
                    <a:pt x="28442" y="375323"/>
                    <a:pt x="0" y="330167"/>
                    <a:pt x="0" y="268001"/>
                  </a:cubicBezTo>
                  <a:cubicBezTo>
                    <a:pt x="0" y="194576"/>
                    <a:pt x="32275" y="166674"/>
                    <a:pt x="106224" y="166674"/>
                  </a:cubicBezTo>
                  <a:lnTo>
                    <a:pt x="193774" y="166674"/>
                  </a:lnTo>
                  <a:lnTo>
                    <a:pt x="193774" y="128861"/>
                  </a:lnTo>
                  <a:cubicBezTo>
                    <a:pt x="193774" y="88844"/>
                    <a:pt x="182522" y="74771"/>
                    <a:pt x="124278" y="74771"/>
                  </a:cubicBezTo>
                  <a:cubicBezTo>
                    <a:pt x="90309" y="75164"/>
                    <a:pt x="56463" y="78894"/>
                    <a:pt x="23248" y="85907"/>
                  </a:cubicBezTo>
                  <a:lnTo>
                    <a:pt x="11995" y="17010"/>
                  </a:lnTo>
                  <a:cubicBezTo>
                    <a:pt x="52691" y="5921"/>
                    <a:pt x="94686" y="201"/>
                    <a:pt x="136891" y="0"/>
                  </a:cubicBezTo>
                  <a:cubicBezTo>
                    <a:pt x="251400" y="0"/>
                    <a:pt x="285283" y="40017"/>
                    <a:pt x="285283" y="130329"/>
                  </a:cubicBezTo>
                  <a:close/>
                  <a:moveTo>
                    <a:pt x="193156" y="231778"/>
                  </a:moveTo>
                  <a:lnTo>
                    <a:pt x="125885" y="231778"/>
                  </a:lnTo>
                  <a:cubicBezTo>
                    <a:pt x="95960" y="231778"/>
                    <a:pt x="87675" y="239854"/>
                    <a:pt x="87675" y="267266"/>
                  </a:cubicBezTo>
                  <a:cubicBezTo>
                    <a:pt x="87675" y="292476"/>
                    <a:pt x="95960" y="303979"/>
                    <a:pt x="124773" y="303979"/>
                  </a:cubicBezTo>
                  <a:cubicBezTo>
                    <a:pt x="148911" y="303618"/>
                    <a:pt x="172567" y="297219"/>
                    <a:pt x="193527" y="2853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4034869" y="1522415"/>
              <a:ext cx="308901" cy="527435"/>
            </a:xfrm>
            <a:custGeom>
              <a:rect b="b" l="l" r="r" t="t"/>
              <a:pathLst>
                <a:path extrusionOk="0" h="527435" w="308901">
                  <a:moveTo>
                    <a:pt x="0" y="279504"/>
                  </a:moveTo>
                  <a:cubicBezTo>
                    <a:pt x="0" y="199471"/>
                    <a:pt x="35861" y="152112"/>
                    <a:pt x="120444" y="152112"/>
                  </a:cubicBezTo>
                  <a:cubicBezTo>
                    <a:pt x="153103" y="152473"/>
                    <a:pt x="185650" y="155956"/>
                    <a:pt x="217641" y="162514"/>
                  </a:cubicBezTo>
                  <a:lnTo>
                    <a:pt x="217641" y="12237"/>
                  </a:lnTo>
                  <a:lnTo>
                    <a:pt x="308901" y="0"/>
                  </a:lnTo>
                  <a:lnTo>
                    <a:pt x="308901" y="520092"/>
                  </a:lnTo>
                  <a:lnTo>
                    <a:pt x="236313" y="520092"/>
                  </a:lnTo>
                  <a:lnTo>
                    <a:pt x="227410" y="489743"/>
                  </a:lnTo>
                  <a:cubicBezTo>
                    <a:pt x="194108" y="514292"/>
                    <a:pt x="153684" y="527514"/>
                    <a:pt x="112159" y="527435"/>
                  </a:cubicBezTo>
                  <a:cubicBezTo>
                    <a:pt x="38829" y="527435"/>
                    <a:pt x="0" y="484604"/>
                    <a:pt x="0" y="402368"/>
                  </a:cubicBezTo>
                  <a:close/>
                  <a:moveTo>
                    <a:pt x="217641" y="239365"/>
                  </a:moveTo>
                  <a:cubicBezTo>
                    <a:pt x="191116" y="233534"/>
                    <a:pt x="164059" y="230337"/>
                    <a:pt x="136891" y="229820"/>
                  </a:cubicBezTo>
                  <a:cubicBezTo>
                    <a:pt x="103998" y="229820"/>
                    <a:pt x="91261" y="245361"/>
                    <a:pt x="91261" y="277913"/>
                  </a:cubicBezTo>
                  <a:lnTo>
                    <a:pt x="91261" y="404571"/>
                  </a:lnTo>
                  <a:cubicBezTo>
                    <a:pt x="91261" y="434185"/>
                    <a:pt x="102390" y="450461"/>
                    <a:pt x="136149" y="450461"/>
                  </a:cubicBezTo>
                  <a:cubicBezTo>
                    <a:pt x="166322" y="449386"/>
                    <a:pt x="195159" y="437866"/>
                    <a:pt x="217641" y="417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1202449" y="1384376"/>
              <a:ext cx="720192" cy="822847"/>
            </a:xfrm>
            <a:custGeom>
              <a:rect b="b" l="l" r="r" t="t"/>
              <a:pathLst>
                <a:path extrusionOk="0" h="822847" w="720192">
                  <a:moveTo>
                    <a:pt x="360096" y="0"/>
                  </a:moveTo>
                  <a:lnTo>
                    <a:pt x="0" y="206079"/>
                  </a:lnTo>
                  <a:lnTo>
                    <a:pt x="0" y="617136"/>
                  </a:lnTo>
                  <a:lnTo>
                    <a:pt x="360096" y="822847"/>
                  </a:lnTo>
                  <a:lnTo>
                    <a:pt x="720193" y="617136"/>
                  </a:lnTo>
                  <a:lnTo>
                    <a:pt x="720193" y="206079"/>
                  </a:lnTo>
                  <a:close/>
                  <a:moveTo>
                    <a:pt x="520854" y="452786"/>
                  </a:moveTo>
                  <a:lnTo>
                    <a:pt x="424894" y="507610"/>
                  </a:lnTo>
                  <a:lnTo>
                    <a:pt x="309149" y="444832"/>
                  </a:lnTo>
                  <a:lnTo>
                    <a:pt x="309149" y="576018"/>
                  </a:lnTo>
                  <a:lnTo>
                    <a:pt x="200205" y="644425"/>
                  </a:lnTo>
                  <a:lnTo>
                    <a:pt x="200205" y="370183"/>
                  </a:lnTo>
                  <a:lnTo>
                    <a:pt x="286766" y="317929"/>
                  </a:lnTo>
                  <a:lnTo>
                    <a:pt x="406592" y="380463"/>
                  </a:lnTo>
                  <a:lnTo>
                    <a:pt x="406592" y="246585"/>
                  </a:lnTo>
                  <a:lnTo>
                    <a:pt x="521101" y="178545"/>
                  </a:lnTo>
                  <a:close/>
                </a:path>
              </a:pathLst>
            </a:custGeom>
            <a:solidFill>
              <a:srgbClr val="00CA8E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260726" y="1260044"/>
              <a:ext cx="1023653" cy="220763"/>
            </a:xfrm>
            <a:custGeom>
              <a:rect b="b" l="l" r="r" t="t"/>
              <a:pathLst>
                <a:path extrusionOk="0" h="220763" w="1023653">
                  <a:moveTo>
                    <a:pt x="96702" y="168632"/>
                  </a:moveTo>
                  <a:lnTo>
                    <a:pt x="96702" y="99368"/>
                  </a:lnTo>
                  <a:lnTo>
                    <a:pt x="32646" y="99368"/>
                  </a:lnTo>
                  <a:lnTo>
                    <a:pt x="32646" y="168632"/>
                  </a:lnTo>
                  <a:lnTo>
                    <a:pt x="0" y="168632"/>
                  </a:lnTo>
                  <a:lnTo>
                    <a:pt x="0" y="2325"/>
                  </a:lnTo>
                  <a:lnTo>
                    <a:pt x="32646" y="2325"/>
                  </a:lnTo>
                  <a:lnTo>
                    <a:pt x="32646" y="72079"/>
                  </a:lnTo>
                  <a:lnTo>
                    <a:pt x="96702" y="72079"/>
                  </a:lnTo>
                  <a:lnTo>
                    <a:pt x="96702" y="2325"/>
                  </a:lnTo>
                  <a:lnTo>
                    <a:pt x="128853" y="2325"/>
                  </a:lnTo>
                  <a:lnTo>
                    <a:pt x="128853" y="168632"/>
                  </a:lnTo>
                  <a:close/>
                  <a:moveTo>
                    <a:pt x="249050" y="168632"/>
                  </a:moveTo>
                  <a:lnTo>
                    <a:pt x="223205" y="168632"/>
                  </a:lnTo>
                  <a:lnTo>
                    <a:pt x="220856" y="160433"/>
                  </a:lnTo>
                  <a:cubicBezTo>
                    <a:pt x="209739" y="167338"/>
                    <a:pt x="196891" y="171025"/>
                    <a:pt x="183758" y="171080"/>
                  </a:cubicBezTo>
                  <a:cubicBezTo>
                    <a:pt x="160634" y="171080"/>
                    <a:pt x="150865" y="156028"/>
                    <a:pt x="150865" y="135346"/>
                  </a:cubicBezTo>
                  <a:cubicBezTo>
                    <a:pt x="150865" y="110871"/>
                    <a:pt x="161994" y="101571"/>
                    <a:pt x="187962" y="101571"/>
                  </a:cubicBezTo>
                  <a:lnTo>
                    <a:pt x="218383" y="101571"/>
                  </a:lnTo>
                  <a:lnTo>
                    <a:pt x="218383" y="89334"/>
                  </a:lnTo>
                  <a:cubicBezTo>
                    <a:pt x="218383" y="75995"/>
                    <a:pt x="214426" y="71344"/>
                    <a:pt x="193651" y="71344"/>
                  </a:cubicBezTo>
                  <a:cubicBezTo>
                    <a:pt x="181891" y="71457"/>
                    <a:pt x="170175" y="72686"/>
                    <a:pt x="158655" y="75016"/>
                  </a:cubicBezTo>
                  <a:lnTo>
                    <a:pt x="154698" y="52132"/>
                  </a:lnTo>
                  <a:cubicBezTo>
                    <a:pt x="168821" y="48414"/>
                    <a:pt x="183362" y="46482"/>
                    <a:pt x="197979" y="46380"/>
                  </a:cubicBezTo>
                  <a:cubicBezTo>
                    <a:pt x="237674" y="46380"/>
                    <a:pt x="249297" y="59719"/>
                    <a:pt x="249297" y="89823"/>
                  </a:cubicBezTo>
                  <a:close/>
                  <a:moveTo>
                    <a:pt x="217517" y="123231"/>
                  </a:moveTo>
                  <a:lnTo>
                    <a:pt x="194145" y="123231"/>
                  </a:lnTo>
                  <a:cubicBezTo>
                    <a:pt x="183758" y="123231"/>
                    <a:pt x="180914" y="125924"/>
                    <a:pt x="180914" y="135469"/>
                  </a:cubicBezTo>
                  <a:cubicBezTo>
                    <a:pt x="180914" y="145014"/>
                    <a:pt x="183758" y="147706"/>
                    <a:pt x="193280" y="147706"/>
                  </a:cubicBezTo>
                  <a:cubicBezTo>
                    <a:pt x="201614" y="147583"/>
                    <a:pt x="209801" y="145484"/>
                    <a:pt x="217146" y="141588"/>
                  </a:cubicBezTo>
                  <a:close/>
                  <a:moveTo>
                    <a:pt x="315332" y="171325"/>
                  </a:moveTo>
                  <a:cubicBezTo>
                    <a:pt x="300554" y="171125"/>
                    <a:pt x="285888" y="168775"/>
                    <a:pt x="271804" y="164349"/>
                  </a:cubicBezTo>
                  <a:lnTo>
                    <a:pt x="276132" y="141465"/>
                  </a:lnTo>
                  <a:cubicBezTo>
                    <a:pt x="288226" y="144730"/>
                    <a:pt x="300690" y="146457"/>
                    <a:pt x="313230" y="146605"/>
                  </a:cubicBezTo>
                  <a:cubicBezTo>
                    <a:pt x="327203" y="146605"/>
                    <a:pt x="329305" y="143668"/>
                    <a:pt x="329305" y="134367"/>
                  </a:cubicBezTo>
                  <a:cubicBezTo>
                    <a:pt x="329305" y="125067"/>
                    <a:pt x="327821" y="123231"/>
                    <a:pt x="307294" y="118581"/>
                  </a:cubicBezTo>
                  <a:cubicBezTo>
                    <a:pt x="276503" y="111483"/>
                    <a:pt x="272793" y="104018"/>
                    <a:pt x="272793" y="80890"/>
                  </a:cubicBezTo>
                  <a:cubicBezTo>
                    <a:pt x="272793" y="57761"/>
                    <a:pt x="283922" y="46135"/>
                    <a:pt x="320031" y="46135"/>
                  </a:cubicBezTo>
                  <a:cubicBezTo>
                    <a:pt x="332768" y="46128"/>
                    <a:pt x="345467" y="47565"/>
                    <a:pt x="357871" y="50418"/>
                  </a:cubicBezTo>
                  <a:lnTo>
                    <a:pt x="354779" y="74893"/>
                  </a:lnTo>
                  <a:cubicBezTo>
                    <a:pt x="343303" y="72900"/>
                    <a:pt x="331679" y="71754"/>
                    <a:pt x="320031" y="71467"/>
                  </a:cubicBezTo>
                  <a:cubicBezTo>
                    <a:pt x="306305" y="71467"/>
                    <a:pt x="303955" y="74404"/>
                    <a:pt x="303955" y="81746"/>
                  </a:cubicBezTo>
                  <a:cubicBezTo>
                    <a:pt x="303955" y="91414"/>
                    <a:pt x="304697" y="92148"/>
                    <a:pt x="321762" y="96309"/>
                  </a:cubicBezTo>
                  <a:cubicBezTo>
                    <a:pt x="357005" y="105120"/>
                    <a:pt x="360467" y="109648"/>
                    <a:pt x="360467" y="134245"/>
                  </a:cubicBezTo>
                  <a:cubicBezTo>
                    <a:pt x="360467" y="158842"/>
                    <a:pt x="353419" y="171325"/>
                    <a:pt x="315332" y="171325"/>
                  </a:cubicBezTo>
                  <a:close/>
                  <a:moveTo>
                    <a:pt x="460013" y="168877"/>
                  </a:moveTo>
                  <a:lnTo>
                    <a:pt x="460013" y="84806"/>
                  </a:lnTo>
                  <a:cubicBezTo>
                    <a:pt x="460013" y="78442"/>
                    <a:pt x="457169" y="75260"/>
                    <a:pt x="449997" y="75260"/>
                  </a:cubicBezTo>
                  <a:cubicBezTo>
                    <a:pt x="438422" y="76606"/>
                    <a:pt x="427206" y="80137"/>
                    <a:pt x="416980" y="85662"/>
                  </a:cubicBezTo>
                  <a:lnTo>
                    <a:pt x="416980" y="168999"/>
                  </a:lnTo>
                  <a:lnTo>
                    <a:pt x="385447" y="168999"/>
                  </a:lnTo>
                  <a:lnTo>
                    <a:pt x="385447" y="0"/>
                  </a:lnTo>
                  <a:lnTo>
                    <a:pt x="416980" y="4650"/>
                  </a:lnTo>
                  <a:lnTo>
                    <a:pt x="416980" y="57761"/>
                  </a:lnTo>
                  <a:cubicBezTo>
                    <a:pt x="431262" y="50827"/>
                    <a:pt x="446844" y="46870"/>
                    <a:pt x="462734" y="46135"/>
                  </a:cubicBezTo>
                  <a:cubicBezTo>
                    <a:pt x="483756" y="46135"/>
                    <a:pt x="491299" y="60208"/>
                    <a:pt x="491299" y="81624"/>
                  </a:cubicBezTo>
                  <a:lnTo>
                    <a:pt x="491299" y="168632"/>
                  </a:lnTo>
                  <a:close/>
                  <a:moveTo>
                    <a:pt x="518257" y="31940"/>
                  </a:moveTo>
                  <a:lnTo>
                    <a:pt x="518257" y="2325"/>
                  </a:lnTo>
                  <a:lnTo>
                    <a:pt x="549295" y="2325"/>
                  </a:lnTo>
                  <a:lnTo>
                    <a:pt x="549295" y="31695"/>
                  </a:lnTo>
                  <a:close/>
                  <a:moveTo>
                    <a:pt x="518257" y="168877"/>
                  </a:moveTo>
                  <a:lnTo>
                    <a:pt x="518257" y="48950"/>
                  </a:lnTo>
                  <a:lnTo>
                    <a:pt x="549295" y="48950"/>
                  </a:lnTo>
                  <a:lnTo>
                    <a:pt x="549295" y="168877"/>
                  </a:lnTo>
                  <a:close/>
                  <a:moveTo>
                    <a:pt x="575140" y="49929"/>
                  </a:moveTo>
                  <a:cubicBezTo>
                    <a:pt x="575140" y="19825"/>
                    <a:pt x="593442" y="2325"/>
                    <a:pt x="636970" y="2325"/>
                  </a:cubicBezTo>
                  <a:cubicBezTo>
                    <a:pt x="652786" y="2325"/>
                    <a:pt x="668553" y="4132"/>
                    <a:pt x="683961" y="7710"/>
                  </a:cubicBezTo>
                  <a:lnTo>
                    <a:pt x="680251" y="34632"/>
                  </a:lnTo>
                  <a:cubicBezTo>
                    <a:pt x="666327" y="32136"/>
                    <a:pt x="652230" y="30745"/>
                    <a:pt x="638083" y="30471"/>
                  </a:cubicBezTo>
                  <a:cubicBezTo>
                    <a:pt x="615453" y="30471"/>
                    <a:pt x="608281" y="37814"/>
                    <a:pt x="608281" y="54946"/>
                  </a:cubicBezTo>
                  <a:lnTo>
                    <a:pt x="608281" y="118092"/>
                  </a:lnTo>
                  <a:cubicBezTo>
                    <a:pt x="608281" y="135591"/>
                    <a:pt x="615453" y="142566"/>
                    <a:pt x="638083" y="142566"/>
                  </a:cubicBezTo>
                  <a:cubicBezTo>
                    <a:pt x="652230" y="142292"/>
                    <a:pt x="666327" y="140901"/>
                    <a:pt x="680251" y="138406"/>
                  </a:cubicBezTo>
                  <a:lnTo>
                    <a:pt x="683961" y="165206"/>
                  </a:lnTo>
                  <a:cubicBezTo>
                    <a:pt x="668577" y="168886"/>
                    <a:pt x="652798" y="170735"/>
                    <a:pt x="636970" y="170713"/>
                  </a:cubicBezTo>
                  <a:cubicBezTo>
                    <a:pt x="593937" y="170713"/>
                    <a:pt x="575140" y="153213"/>
                    <a:pt x="575140" y="123109"/>
                  </a:cubicBezTo>
                  <a:close/>
                  <a:moveTo>
                    <a:pt x="753334" y="171325"/>
                  </a:moveTo>
                  <a:cubicBezTo>
                    <a:pt x="710053" y="171325"/>
                    <a:pt x="698305" y="148685"/>
                    <a:pt x="698305" y="123966"/>
                  </a:cubicBezTo>
                  <a:lnTo>
                    <a:pt x="698305" y="93494"/>
                  </a:lnTo>
                  <a:cubicBezTo>
                    <a:pt x="698305" y="69019"/>
                    <a:pt x="710053" y="46135"/>
                    <a:pt x="753334" y="46135"/>
                  </a:cubicBezTo>
                  <a:cubicBezTo>
                    <a:pt x="796614" y="46135"/>
                    <a:pt x="808238" y="68897"/>
                    <a:pt x="808238" y="93494"/>
                  </a:cubicBezTo>
                  <a:lnTo>
                    <a:pt x="808238" y="123721"/>
                  </a:lnTo>
                  <a:cubicBezTo>
                    <a:pt x="808238" y="148440"/>
                    <a:pt x="796614" y="171325"/>
                    <a:pt x="753334" y="171325"/>
                  </a:cubicBezTo>
                  <a:close/>
                  <a:moveTo>
                    <a:pt x="753334" y="72079"/>
                  </a:moveTo>
                  <a:cubicBezTo>
                    <a:pt x="736392" y="72079"/>
                    <a:pt x="729962" y="79176"/>
                    <a:pt x="729962" y="92760"/>
                  </a:cubicBezTo>
                  <a:lnTo>
                    <a:pt x="729962" y="124945"/>
                  </a:lnTo>
                  <a:cubicBezTo>
                    <a:pt x="729962" y="138528"/>
                    <a:pt x="736392" y="145626"/>
                    <a:pt x="753334" y="145626"/>
                  </a:cubicBezTo>
                  <a:cubicBezTo>
                    <a:pt x="770275" y="145626"/>
                    <a:pt x="776582" y="138528"/>
                    <a:pt x="776582" y="124945"/>
                  </a:cubicBezTo>
                  <a:lnTo>
                    <a:pt x="776582" y="92515"/>
                  </a:lnTo>
                  <a:cubicBezTo>
                    <a:pt x="776582" y="78932"/>
                    <a:pt x="770151" y="71834"/>
                    <a:pt x="753334" y="71834"/>
                  </a:cubicBezTo>
                  <a:close/>
                  <a:moveTo>
                    <a:pt x="897273" y="73425"/>
                  </a:moveTo>
                  <a:cubicBezTo>
                    <a:pt x="885662" y="78380"/>
                    <a:pt x="874446" y="84231"/>
                    <a:pt x="863761" y="90924"/>
                  </a:cubicBezTo>
                  <a:lnTo>
                    <a:pt x="863761" y="168265"/>
                  </a:lnTo>
                  <a:lnTo>
                    <a:pt x="832228" y="168265"/>
                  </a:lnTo>
                  <a:lnTo>
                    <a:pt x="832228" y="48950"/>
                  </a:lnTo>
                  <a:lnTo>
                    <a:pt x="858444" y="48950"/>
                  </a:lnTo>
                  <a:lnTo>
                    <a:pt x="860423" y="62166"/>
                  </a:lnTo>
                  <a:cubicBezTo>
                    <a:pt x="870823" y="55584"/>
                    <a:pt x="881989" y="50282"/>
                    <a:pt x="893687" y="46380"/>
                  </a:cubicBezTo>
                  <a:close/>
                  <a:moveTo>
                    <a:pt x="1023653" y="128371"/>
                  </a:moveTo>
                  <a:cubicBezTo>
                    <a:pt x="1023653" y="154926"/>
                    <a:pt x="1011287" y="170713"/>
                    <a:pt x="981856" y="170713"/>
                  </a:cubicBezTo>
                  <a:cubicBezTo>
                    <a:pt x="970554" y="170626"/>
                    <a:pt x="959288" y="169438"/>
                    <a:pt x="948221" y="167164"/>
                  </a:cubicBezTo>
                  <a:lnTo>
                    <a:pt x="948221" y="216114"/>
                  </a:lnTo>
                  <a:lnTo>
                    <a:pt x="916564" y="220764"/>
                  </a:lnTo>
                  <a:lnTo>
                    <a:pt x="916564" y="48950"/>
                  </a:lnTo>
                  <a:lnTo>
                    <a:pt x="941296" y="48950"/>
                  </a:lnTo>
                  <a:lnTo>
                    <a:pt x="944387" y="58985"/>
                  </a:lnTo>
                  <a:cubicBezTo>
                    <a:pt x="956086" y="50894"/>
                    <a:pt x="970059" y="46616"/>
                    <a:pt x="984329" y="46747"/>
                  </a:cubicBezTo>
                  <a:cubicBezTo>
                    <a:pt x="1009680" y="46747"/>
                    <a:pt x="1023159" y="61065"/>
                    <a:pt x="1023159" y="88355"/>
                  </a:cubicBezTo>
                  <a:close/>
                  <a:moveTo>
                    <a:pt x="948221" y="141832"/>
                  </a:moveTo>
                  <a:cubicBezTo>
                    <a:pt x="957409" y="143777"/>
                    <a:pt x="966770" y="144843"/>
                    <a:pt x="976168" y="145014"/>
                  </a:cubicBezTo>
                  <a:cubicBezTo>
                    <a:pt x="987668" y="145014"/>
                    <a:pt x="991996" y="139874"/>
                    <a:pt x="991996" y="129105"/>
                  </a:cubicBezTo>
                  <a:lnTo>
                    <a:pt x="991996" y="87008"/>
                  </a:lnTo>
                  <a:cubicBezTo>
                    <a:pt x="991996" y="77218"/>
                    <a:pt x="988163" y="71834"/>
                    <a:pt x="976415" y="71834"/>
                  </a:cubicBezTo>
                  <a:cubicBezTo>
                    <a:pt x="966065" y="72188"/>
                    <a:pt x="956135" y="75982"/>
                    <a:pt x="948221" y="826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Waypoint">
  <p:cSld name="TITLE_AND_BODY_1_1_1_1_1_1_1_1">
    <p:bg>
      <p:bgPr>
        <a:solidFill>
          <a:srgbClr val="0000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/>
          <p:nvPr/>
        </p:nvSpPr>
        <p:spPr>
          <a:xfrm>
            <a:off x="479019" y="4778486"/>
            <a:ext cx="17694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6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2021 HashiCorp</a:t>
            </a:r>
            <a:endParaRPr b="0" i="0" sz="1500" u="none" cap="none" strike="noStrike">
              <a:solidFill>
                <a:srgbClr val="7272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35"/>
          <p:cNvGrpSpPr/>
          <p:nvPr/>
        </p:nvGrpSpPr>
        <p:grpSpPr>
          <a:xfrm>
            <a:off x="457200" y="457200"/>
            <a:ext cx="1407987" cy="319175"/>
            <a:chOff x="1118844" y="1261630"/>
            <a:chExt cx="4044778" cy="931354"/>
          </a:xfrm>
        </p:grpSpPr>
        <p:sp>
          <p:nvSpPr>
            <p:cNvPr id="252" name="Google Shape;252;p35"/>
            <p:cNvSpPr/>
            <p:nvPr/>
          </p:nvSpPr>
          <p:spPr>
            <a:xfrm>
              <a:off x="2363504" y="1548415"/>
              <a:ext cx="677457" cy="488637"/>
            </a:xfrm>
            <a:custGeom>
              <a:rect b="b" l="l" r="r" t="t"/>
              <a:pathLst>
                <a:path extrusionOk="0" h="488637" w="677457">
                  <a:moveTo>
                    <a:pt x="490759" y="378140"/>
                  </a:moveTo>
                  <a:lnTo>
                    <a:pt x="584843" y="0"/>
                  </a:lnTo>
                  <a:lnTo>
                    <a:pt x="677458" y="0"/>
                  </a:lnTo>
                  <a:lnTo>
                    <a:pt x="555197" y="488637"/>
                  </a:lnTo>
                  <a:lnTo>
                    <a:pt x="429261" y="488637"/>
                  </a:lnTo>
                  <a:lnTo>
                    <a:pt x="338851" y="95837"/>
                  </a:lnTo>
                  <a:lnTo>
                    <a:pt x="248442" y="488637"/>
                  </a:lnTo>
                  <a:lnTo>
                    <a:pt x="122506" y="488637"/>
                  </a:lnTo>
                  <a:lnTo>
                    <a:pt x="0" y="606"/>
                  </a:lnTo>
                  <a:lnTo>
                    <a:pt x="92615" y="606"/>
                  </a:lnTo>
                  <a:lnTo>
                    <a:pt x="186699" y="378745"/>
                  </a:lnTo>
                  <a:lnTo>
                    <a:pt x="276373" y="606"/>
                  </a:lnTo>
                  <a:lnTo>
                    <a:pt x="400840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037777" y="1672240"/>
              <a:ext cx="282621" cy="372081"/>
            </a:xfrm>
            <a:custGeom>
              <a:rect b="b" l="l" r="r" t="t"/>
              <a:pathLst>
                <a:path extrusionOk="0" h="372081" w="282621">
                  <a:moveTo>
                    <a:pt x="281764" y="364812"/>
                  </a:moveTo>
                  <a:lnTo>
                    <a:pt x="208260" y="364812"/>
                  </a:lnTo>
                  <a:lnTo>
                    <a:pt x="201645" y="340580"/>
                  </a:lnTo>
                  <a:cubicBezTo>
                    <a:pt x="169646" y="361101"/>
                    <a:pt x="132343" y="372040"/>
                    <a:pt x="94207" y="372082"/>
                  </a:cubicBezTo>
                  <a:cubicBezTo>
                    <a:pt x="28176" y="372082"/>
                    <a:pt x="0" y="327374"/>
                    <a:pt x="0" y="265825"/>
                  </a:cubicBezTo>
                  <a:cubicBezTo>
                    <a:pt x="0" y="193129"/>
                    <a:pt x="31974" y="165383"/>
                    <a:pt x="105233" y="165383"/>
                  </a:cubicBezTo>
                  <a:lnTo>
                    <a:pt x="191967" y="165383"/>
                  </a:lnTo>
                  <a:lnTo>
                    <a:pt x="191967" y="127581"/>
                  </a:lnTo>
                  <a:cubicBezTo>
                    <a:pt x="191967" y="87962"/>
                    <a:pt x="180819" y="74029"/>
                    <a:pt x="123119" y="74029"/>
                  </a:cubicBezTo>
                  <a:cubicBezTo>
                    <a:pt x="89466" y="74418"/>
                    <a:pt x="55936" y="78110"/>
                    <a:pt x="23031" y="85054"/>
                  </a:cubicBezTo>
                  <a:lnTo>
                    <a:pt x="11883" y="16841"/>
                  </a:lnTo>
                  <a:cubicBezTo>
                    <a:pt x="52200" y="5862"/>
                    <a:pt x="93803" y="199"/>
                    <a:pt x="135614" y="0"/>
                  </a:cubicBezTo>
                  <a:cubicBezTo>
                    <a:pt x="249055" y="0"/>
                    <a:pt x="282621" y="39619"/>
                    <a:pt x="282621" y="129035"/>
                  </a:cubicBezTo>
                  <a:close/>
                  <a:moveTo>
                    <a:pt x="191354" y="229961"/>
                  </a:moveTo>
                  <a:lnTo>
                    <a:pt x="124711" y="229961"/>
                  </a:lnTo>
                  <a:cubicBezTo>
                    <a:pt x="95065" y="229961"/>
                    <a:pt x="86857" y="238079"/>
                    <a:pt x="86857" y="265219"/>
                  </a:cubicBezTo>
                  <a:cubicBezTo>
                    <a:pt x="86857" y="290056"/>
                    <a:pt x="95065" y="301567"/>
                    <a:pt x="123608" y="301567"/>
                  </a:cubicBezTo>
                  <a:cubicBezTo>
                    <a:pt x="147509" y="301246"/>
                    <a:pt x="170945" y="294953"/>
                    <a:pt x="191722" y="283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338039" y="1679631"/>
              <a:ext cx="350489" cy="501843"/>
            </a:xfrm>
            <a:custGeom>
              <a:rect b="b" l="l" r="r" t="t"/>
              <a:pathLst>
                <a:path extrusionOk="0" h="501843" w="350489">
                  <a:moveTo>
                    <a:pt x="234844" y="357421"/>
                  </a:moveTo>
                  <a:lnTo>
                    <a:pt x="186699" y="501844"/>
                  </a:lnTo>
                  <a:lnTo>
                    <a:pt x="100945" y="501844"/>
                  </a:lnTo>
                  <a:lnTo>
                    <a:pt x="145905" y="357421"/>
                  </a:lnTo>
                  <a:lnTo>
                    <a:pt x="114053" y="357421"/>
                  </a:lnTo>
                  <a:lnTo>
                    <a:pt x="0" y="0"/>
                  </a:lnTo>
                  <a:lnTo>
                    <a:pt x="92615" y="0"/>
                  </a:lnTo>
                  <a:lnTo>
                    <a:pt x="174816" y="271156"/>
                  </a:lnTo>
                  <a:lnTo>
                    <a:pt x="257875" y="0"/>
                  </a:lnTo>
                  <a:lnTo>
                    <a:pt x="35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710702" y="1672239"/>
              <a:ext cx="306019" cy="520745"/>
            </a:xfrm>
            <a:custGeom>
              <a:rect b="b" l="l" r="r" t="t"/>
              <a:pathLst>
                <a:path extrusionOk="0" h="520745" w="306019">
                  <a:moveTo>
                    <a:pt x="306020" y="245591"/>
                  </a:moveTo>
                  <a:cubicBezTo>
                    <a:pt x="306020" y="324709"/>
                    <a:pt x="270493" y="371597"/>
                    <a:pt x="186699" y="371597"/>
                  </a:cubicBezTo>
                  <a:cubicBezTo>
                    <a:pt x="154333" y="371303"/>
                    <a:pt x="122089" y="367854"/>
                    <a:pt x="90409" y="361299"/>
                  </a:cubicBezTo>
                  <a:lnTo>
                    <a:pt x="90409" y="508629"/>
                  </a:lnTo>
                  <a:lnTo>
                    <a:pt x="0" y="520745"/>
                  </a:lnTo>
                  <a:lnTo>
                    <a:pt x="0" y="7391"/>
                  </a:lnTo>
                  <a:lnTo>
                    <a:pt x="71911" y="7391"/>
                  </a:lnTo>
                  <a:lnTo>
                    <a:pt x="80731" y="37439"/>
                  </a:lnTo>
                  <a:cubicBezTo>
                    <a:pt x="113673" y="13045"/>
                    <a:pt x="153745" y="-95"/>
                    <a:pt x="194907" y="1"/>
                  </a:cubicBezTo>
                  <a:cubicBezTo>
                    <a:pt x="267553" y="1"/>
                    <a:pt x="306020" y="42528"/>
                    <a:pt x="306020" y="123947"/>
                  </a:cubicBezTo>
                  <a:close/>
                  <a:moveTo>
                    <a:pt x="91022" y="285816"/>
                  </a:moveTo>
                  <a:cubicBezTo>
                    <a:pt x="117287" y="291689"/>
                    <a:pt x="144091" y="294896"/>
                    <a:pt x="171018" y="295388"/>
                  </a:cubicBezTo>
                  <a:cubicBezTo>
                    <a:pt x="203605" y="295388"/>
                    <a:pt x="216223" y="280001"/>
                    <a:pt x="216223" y="247772"/>
                  </a:cubicBezTo>
                  <a:lnTo>
                    <a:pt x="216223" y="121645"/>
                  </a:lnTo>
                  <a:cubicBezTo>
                    <a:pt x="216223" y="92324"/>
                    <a:pt x="205075" y="76210"/>
                    <a:pt x="171753" y="76210"/>
                  </a:cubicBezTo>
                  <a:cubicBezTo>
                    <a:pt x="141825" y="77257"/>
                    <a:pt x="113244" y="88712"/>
                    <a:pt x="91022" y="1085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4059721" y="1672240"/>
              <a:ext cx="314105" cy="371596"/>
            </a:xfrm>
            <a:custGeom>
              <a:rect b="b" l="l" r="r" t="t"/>
              <a:pathLst>
                <a:path extrusionOk="0" h="371596" w="314105">
                  <a:moveTo>
                    <a:pt x="157053" y="371597"/>
                  </a:moveTo>
                  <a:cubicBezTo>
                    <a:pt x="33322" y="371597"/>
                    <a:pt x="0" y="304111"/>
                    <a:pt x="0" y="230930"/>
                  </a:cubicBezTo>
                  <a:lnTo>
                    <a:pt x="0" y="140788"/>
                  </a:lnTo>
                  <a:cubicBezTo>
                    <a:pt x="0" y="68092"/>
                    <a:pt x="33322" y="0"/>
                    <a:pt x="157053" y="0"/>
                  </a:cubicBezTo>
                  <a:cubicBezTo>
                    <a:pt x="280784" y="0"/>
                    <a:pt x="314105" y="67486"/>
                    <a:pt x="314105" y="140788"/>
                  </a:cubicBezTo>
                  <a:lnTo>
                    <a:pt x="314105" y="231536"/>
                  </a:lnTo>
                  <a:cubicBezTo>
                    <a:pt x="314105" y="304232"/>
                    <a:pt x="281029" y="371597"/>
                    <a:pt x="157053" y="371597"/>
                  </a:cubicBezTo>
                  <a:close/>
                  <a:moveTo>
                    <a:pt x="157053" y="76209"/>
                  </a:moveTo>
                  <a:cubicBezTo>
                    <a:pt x="108908" y="76209"/>
                    <a:pt x="90409" y="97534"/>
                    <a:pt x="90409" y="137759"/>
                  </a:cubicBezTo>
                  <a:lnTo>
                    <a:pt x="90409" y="233838"/>
                  </a:lnTo>
                  <a:cubicBezTo>
                    <a:pt x="90409" y="274185"/>
                    <a:pt x="108908" y="295387"/>
                    <a:pt x="157053" y="295387"/>
                  </a:cubicBezTo>
                  <a:cubicBezTo>
                    <a:pt x="205197" y="295387"/>
                    <a:pt x="223696" y="274185"/>
                    <a:pt x="223696" y="233838"/>
                  </a:cubicBezTo>
                  <a:lnTo>
                    <a:pt x="223696" y="137759"/>
                  </a:lnTo>
                  <a:cubicBezTo>
                    <a:pt x="223696" y="97534"/>
                    <a:pt x="205197" y="76209"/>
                    <a:pt x="157053" y="76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4428587" y="1525758"/>
              <a:ext cx="90409" cy="511294"/>
            </a:xfrm>
            <a:custGeom>
              <a:rect b="b" l="l" r="r" t="t"/>
              <a:pathLst>
                <a:path extrusionOk="0" h="511294" w="90409">
                  <a:moveTo>
                    <a:pt x="0" y="103228"/>
                  </a:moveTo>
                  <a:lnTo>
                    <a:pt x="0" y="0"/>
                  </a:lnTo>
                  <a:lnTo>
                    <a:pt x="90409" y="0"/>
                  </a:lnTo>
                  <a:lnTo>
                    <a:pt x="90409" y="103228"/>
                  </a:lnTo>
                  <a:close/>
                  <a:moveTo>
                    <a:pt x="0" y="510688"/>
                  </a:moveTo>
                  <a:lnTo>
                    <a:pt x="0" y="153873"/>
                  </a:lnTo>
                  <a:lnTo>
                    <a:pt x="90409" y="153873"/>
                  </a:lnTo>
                  <a:lnTo>
                    <a:pt x="90409" y="511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4593112" y="1672482"/>
              <a:ext cx="304427" cy="364569"/>
            </a:xfrm>
            <a:custGeom>
              <a:rect b="b" l="l" r="r" t="t"/>
              <a:pathLst>
                <a:path extrusionOk="0" h="364569" w="304427">
                  <a:moveTo>
                    <a:pt x="213160" y="364570"/>
                  </a:moveTo>
                  <a:lnTo>
                    <a:pt x="213160" y="114859"/>
                  </a:lnTo>
                  <a:cubicBezTo>
                    <a:pt x="213160" y="95837"/>
                    <a:pt x="205075" y="86266"/>
                    <a:pt x="184249" y="86266"/>
                  </a:cubicBezTo>
                  <a:cubicBezTo>
                    <a:pt x="163423" y="86266"/>
                    <a:pt x="122996" y="99472"/>
                    <a:pt x="90164" y="116313"/>
                  </a:cubicBezTo>
                  <a:lnTo>
                    <a:pt x="90164" y="364570"/>
                  </a:lnTo>
                  <a:lnTo>
                    <a:pt x="0" y="364570"/>
                  </a:lnTo>
                  <a:lnTo>
                    <a:pt x="0" y="7148"/>
                  </a:lnTo>
                  <a:lnTo>
                    <a:pt x="68971" y="7148"/>
                  </a:lnTo>
                  <a:lnTo>
                    <a:pt x="78404" y="37438"/>
                  </a:lnTo>
                  <a:cubicBezTo>
                    <a:pt x="123413" y="15115"/>
                    <a:pt x="172660" y="2361"/>
                    <a:pt x="222961" y="0"/>
                  </a:cubicBezTo>
                  <a:cubicBezTo>
                    <a:pt x="282989" y="0"/>
                    <a:pt x="304427" y="41800"/>
                    <a:pt x="304427" y="105530"/>
                  </a:cubicBezTo>
                  <a:lnTo>
                    <a:pt x="304427" y="3645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4926573" y="1578826"/>
              <a:ext cx="237049" cy="465011"/>
            </a:xfrm>
            <a:custGeom>
              <a:rect b="b" l="l" r="r" t="t"/>
              <a:pathLst>
                <a:path extrusionOk="0" h="465011" w="237049">
                  <a:moveTo>
                    <a:pt x="232639" y="451078"/>
                  </a:moveTo>
                  <a:cubicBezTo>
                    <a:pt x="207158" y="459941"/>
                    <a:pt x="180390" y="464646"/>
                    <a:pt x="153377" y="465011"/>
                  </a:cubicBezTo>
                  <a:cubicBezTo>
                    <a:pt x="87347" y="465011"/>
                    <a:pt x="54025" y="434237"/>
                    <a:pt x="54025" y="370506"/>
                  </a:cubicBezTo>
                  <a:lnTo>
                    <a:pt x="54025" y="171926"/>
                  </a:lnTo>
                  <a:lnTo>
                    <a:pt x="0" y="171926"/>
                  </a:lnTo>
                  <a:lnTo>
                    <a:pt x="0" y="100805"/>
                  </a:lnTo>
                  <a:lnTo>
                    <a:pt x="54025" y="100805"/>
                  </a:lnTo>
                  <a:lnTo>
                    <a:pt x="54025" y="12116"/>
                  </a:lnTo>
                  <a:lnTo>
                    <a:pt x="144434" y="0"/>
                  </a:lnTo>
                  <a:lnTo>
                    <a:pt x="144434" y="100805"/>
                  </a:lnTo>
                  <a:lnTo>
                    <a:pt x="237049" y="100805"/>
                  </a:lnTo>
                  <a:lnTo>
                    <a:pt x="231169" y="171926"/>
                  </a:lnTo>
                  <a:lnTo>
                    <a:pt x="144434" y="171926"/>
                  </a:lnTo>
                  <a:lnTo>
                    <a:pt x="144434" y="358754"/>
                  </a:lnTo>
                  <a:cubicBezTo>
                    <a:pt x="142425" y="374219"/>
                    <a:pt x="153475" y="388362"/>
                    <a:pt x="169119" y="390345"/>
                  </a:cubicBezTo>
                  <a:cubicBezTo>
                    <a:pt x="171741" y="390677"/>
                    <a:pt x="174399" y="390648"/>
                    <a:pt x="177021" y="390256"/>
                  </a:cubicBezTo>
                  <a:cubicBezTo>
                    <a:pt x="192359" y="389815"/>
                    <a:pt x="207562" y="387328"/>
                    <a:pt x="222226" y="382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1877890" y="1468207"/>
              <a:ext cx="252607" cy="216391"/>
            </a:xfrm>
            <a:custGeom>
              <a:rect b="b" l="l" r="r" t="t"/>
              <a:pathLst>
                <a:path extrusionOk="0" h="216391" w="252607">
                  <a:moveTo>
                    <a:pt x="252607" y="0"/>
                  </a:moveTo>
                  <a:lnTo>
                    <a:pt x="126304" y="216391"/>
                  </a:lnTo>
                  <a:lnTo>
                    <a:pt x="0" y="0"/>
                  </a:lnTo>
                  <a:lnTo>
                    <a:pt x="252607" y="0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1118844" y="1468207"/>
              <a:ext cx="843085" cy="649900"/>
            </a:xfrm>
            <a:custGeom>
              <a:rect b="b" l="l" r="r" t="t"/>
              <a:pathLst>
                <a:path extrusionOk="0" h="649900" w="843085">
                  <a:moveTo>
                    <a:pt x="337259" y="144422"/>
                  </a:moveTo>
                  <a:lnTo>
                    <a:pt x="252975" y="144422"/>
                  </a:lnTo>
                  <a:lnTo>
                    <a:pt x="463685" y="505478"/>
                  </a:lnTo>
                  <a:lnTo>
                    <a:pt x="379401" y="649901"/>
                  </a:lnTo>
                  <a:lnTo>
                    <a:pt x="0" y="0"/>
                  </a:lnTo>
                  <a:lnTo>
                    <a:pt x="421543" y="0"/>
                  </a:lnTo>
                  <a:lnTo>
                    <a:pt x="632376" y="360935"/>
                  </a:lnTo>
                  <a:lnTo>
                    <a:pt x="674518" y="288845"/>
                  </a:lnTo>
                  <a:lnTo>
                    <a:pt x="505827" y="0"/>
                  </a:lnTo>
                  <a:lnTo>
                    <a:pt x="674518" y="0"/>
                  </a:lnTo>
                  <a:lnTo>
                    <a:pt x="758802" y="144422"/>
                  </a:lnTo>
                  <a:lnTo>
                    <a:pt x="843086" y="288845"/>
                  </a:lnTo>
                  <a:lnTo>
                    <a:pt x="632376" y="649901"/>
                  </a:lnTo>
                  <a:lnTo>
                    <a:pt x="337259" y="144422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2364974" y="1261630"/>
              <a:ext cx="1014104" cy="218572"/>
            </a:xfrm>
            <a:custGeom>
              <a:rect b="b" l="l" r="r" t="t"/>
              <a:pathLst>
                <a:path extrusionOk="0" h="218572" w="1014104">
                  <a:moveTo>
                    <a:pt x="95800" y="166958"/>
                  </a:moveTo>
                  <a:lnTo>
                    <a:pt x="95800" y="98382"/>
                  </a:lnTo>
                  <a:lnTo>
                    <a:pt x="32342" y="98382"/>
                  </a:lnTo>
                  <a:lnTo>
                    <a:pt x="32342" y="166958"/>
                  </a:lnTo>
                  <a:lnTo>
                    <a:pt x="0" y="166958"/>
                  </a:lnTo>
                  <a:lnTo>
                    <a:pt x="0" y="2302"/>
                  </a:lnTo>
                  <a:lnTo>
                    <a:pt x="32342" y="2302"/>
                  </a:lnTo>
                  <a:lnTo>
                    <a:pt x="32342" y="71363"/>
                  </a:lnTo>
                  <a:lnTo>
                    <a:pt x="95800" y="71363"/>
                  </a:lnTo>
                  <a:lnTo>
                    <a:pt x="95800" y="2302"/>
                  </a:lnTo>
                  <a:lnTo>
                    <a:pt x="128141" y="2302"/>
                  </a:lnTo>
                  <a:lnTo>
                    <a:pt x="128141" y="166958"/>
                  </a:lnTo>
                  <a:close/>
                  <a:moveTo>
                    <a:pt x="246727" y="166958"/>
                  </a:moveTo>
                  <a:lnTo>
                    <a:pt x="221001" y="166958"/>
                  </a:lnTo>
                  <a:lnTo>
                    <a:pt x="218796" y="158840"/>
                  </a:lnTo>
                  <a:cubicBezTo>
                    <a:pt x="207770" y="165646"/>
                    <a:pt x="195042" y="169295"/>
                    <a:pt x="182044" y="169381"/>
                  </a:cubicBezTo>
                  <a:cubicBezTo>
                    <a:pt x="159135" y="169381"/>
                    <a:pt x="149457" y="154479"/>
                    <a:pt x="149457" y="134003"/>
                  </a:cubicBezTo>
                  <a:cubicBezTo>
                    <a:pt x="149457" y="109771"/>
                    <a:pt x="160483" y="100563"/>
                    <a:pt x="186209" y="100563"/>
                  </a:cubicBezTo>
                  <a:lnTo>
                    <a:pt x="216223" y="100563"/>
                  </a:lnTo>
                  <a:lnTo>
                    <a:pt x="216223" y="88447"/>
                  </a:lnTo>
                  <a:cubicBezTo>
                    <a:pt x="216223" y="75240"/>
                    <a:pt x="212425" y="70636"/>
                    <a:pt x="191722" y="70636"/>
                  </a:cubicBezTo>
                  <a:cubicBezTo>
                    <a:pt x="180120" y="70754"/>
                    <a:pt x="168544" y="71971"/>
                    <a:pt x="157175" y="74271"/>
                  </a:cubicBezTo>
                  <a:lnTo>
                    <a:pt x="153255" y="51614"/>
                  </a:lnTo>
                  <a:cubicBezTo>
                    <a:pt x="167245" y="47921"/>
                    <a:pt x="181652" y="46007"/>
                    <a:pt x="196132" y="45920"/>
                  </a:cubicBezTo>
                  <a:cubicBezTo>
                    <a:pt x="235456" y="45920"/>
                    <a:pt x="246972" y="59126"/>
                    <a:pt x="246972" y="88931"/>
                  </a:cubicBezTo>
                  <a:close/>
                  <a:moveTo>
                    <a:pt x="215365" y="122008"/>
                  </a:moveTo>
                  <a:lnTo>
                    <a:pt x="192334" y="122008"/>
                  </a:lnTo>
                  <a:cubicBezTo>
                    <a:pt x="182044" y="122008"/>
                    <a:pt x="179226" y="124673"/>
                    <a:pt x="179226" y="134124"/>
                  </a:cubicBezTo>
                  <a:cubicBezTo>
                    <a:pt x="179226" y="143574"/>
                    <a:pt x="182044" y="146240"/>
                    <a:pt x="191477" y="146240"/>
                  </a:cubicBezTo>
                  <a:cubicBezTo>
                    <a:pt x="199697" y="146136"/>
                    <a:pt x="207770" y="144057"/>
                    <a:pt x="214998" y="140182"/>
                  </a:cubicBezTo>
                  <a:close/>
                  <a:moveTo>
                    <a:pt x="312390" y="169624"/>
                  </a:moveTo>
                  <a:cubicBezTo>
                    <a:pt x="297751" y="169426"/>
                    <a:pt x="283221" y="167100"/>
                    <a:pt x="269268" y="162718"/>
                  </a:cubicBezTo>
                  <a:lnTo>
                    <a:pt x="273556" y="140061"/>
                  </a:lnTo>
                  <a:cubicBezTo>
                    <a:pt x="285537" y="143293"/>
                    <a:pt x="297885" y="145003"/>
                    <a:pt x="310308" y="145149"/>
                  </a:cubicBezTo>
                  <a:cubicBezTo>
                    <a:pt x="324151" y="145149"/>
                    <a:pt x="326233" y="142242"/>
                    <a:pt x="326233" y="133033"/>
                  </a:cubicBezTo>
                  <a:cubicBezTo>
                    <a:pt x="326233" y="123825"/>
                    <a:pt x="324641" y="122008"/>
                    <a:pt x="304427" y="117404"/>
                  </a:cubicBezTo>
                  <a:cubicBezTo>
                    <a:pt x="273801" y="110377"/>
                    <a:pt x="270248" y="102986"/>
                    <a:pt x="270248" y="80087"/>
                  </a:cubicBezTo>
                  <a:cubicBezTo>
                    <a:pt x="270248" y="57187"/>
                    <a:pt x="281274" y="45677"/>
                    <a:pt x="317045" y="45677"/>
                  </a:cubicBezTo>
                  <a:cubicBezTo>
                    <a:pt x="329664" y="45677"/>
                    <a:pt x="342245" y="47100"/>
                    <a:pt x="354532" y="49918"/>
                  </a:cubicBezTo>
                  <a:lnTo>
                    <a:pt x="351347" y="74150"/>
                  </a:lnTo>
                  <a:cubicBezTo>
                    <a:pt x="340015" y="72169"/>
                    <a:pt x="328549" y="71035"/>
                    <a:pt x="317045" y="70757"/>
                  </a:cubicBezTo>
                  <a:cubicBezTo>
                    <a:pt x="303325" y="70757"/>
                    <a:pt x="301120" y="73665"/>
                    <a:pt x="301120" y="80935"/>
                  </a:cubicBezTo>
                  <a:cubicBezTo>
                    <a:pt x="301120" y="90506"/>
                    <a:pt x="301855" y="91233"/>
                    <a:pt x="318760" y="95353"/>
                  </a:cubicBezTo>
                  <a:cubicBezTo>
                    <a:pt x="353675" y="104076"/>
                    <a:pt x="356982" y="108559"/>
                    <a:pt x="356982" y="132912"/>
                  </a:cubicBezTo>
                  <a:cubicBezTo>
                    <a:pt x="356982" y="157265"/>
                    <a:pt x="350122" y="169624"/>
                    <a:pt x="312390" y="169624"/>
                  </a:cubicBezTo>
                  <a:close/>
                  <a:moveTo>
                    <a:pt x="455722" y="167200"/>
                  </a:moveTo>
                  <a:lnTo>
                    <a:pt x="455722" y="83964"/>
                  </a:lnTo>
                  <a:cubicBezTo>
                    <a:pt x="455722" y="77663"/>
                    <a:pt x="452904" y="74513"/>
                    <a:pt x="445677" y="74513"/>
                  </a:cubicBezTo>
                  <a:cubicBezTo>
                    <a:pt x="434271" y="75718"/>
                    <a:pt x="423209" y="79092"/>
                    <a:pt x="413090" y="84448"/>
                  </a:cubicBezTo>
                  <a:lnTo>
                    <a:pt x="413090" y="166958"/>
                  </a:lnTo>
                  <a:lnTo>
                    <a:pt x="381851" y="166958"/>
                  </a:lnTo>
                  <a:lnTo>
                    <a:pt x="381851" y="0"/>
                  </a:lnTo>
                  <a:lnTo>
                    <a:pt x="413090" y="4604"/>
                  </a:lnTo>
                  <a:lnTo>
                    <a:pt x="413090" y="57187"/>
                  </a:lnTo>
                  <a:cubicBezTo>
                    <a:pt x="427350" y="50261"/>
                    <a:pt x="442908" y="46342"/>
                    <a:pt x="458785" y="45677"/>
                  </a:cubicBezTo>
                  <a:cubicBezTo>
                    <a:pt x="479611" y="45677"/>
                    <a:pt x="487084" y="59611"/>
                    <a:pt x="487084" y="80814"/>
                  </a:cubicBezTo>
                  <a:lnTo>
                    <a:pt x="487084" y="166958"/>
                  </a:lnTo>
                  <a:close/>
                  <a:moveTo>
                    <a:pt x="513422" y="31623"/>
                  </a:moveTo>
                  <a:lnTo>
                    <a:pt x="513422" y="2302"/>
                  </a:lnTo>
                  <a:lnTo>
                    <a:pt x="544661" y="2302"/>
                  </a:lnTo>
                  <a:lnTo>
                    <a:pt x="544661" y="31380"/>
                  </a:lnTo>
                  <a:close/>
                  <a:moveTo>
                    <a:pt x="513422" y="167200"/>
                  </a:moveTo>
                  <a:lnTo>
                    <a:pt x="513422" y="48464"/>
                  </a:lnTo>
                  <a:lnTo>
                    <a:pt x="544661" y="48464"/>
                  </a:lnTo>
                  <a:lnTo>
                    <a:pt x="544661" y="167200"/>
                  </a:lnTo>
                  <a:close/>
                  <a:moveTo>
                    <a:pt x="569653" y="49433"/>
                  </a:moveTo>
                  <a:cubicBezTo>
                    <a:pt x="569653" y="19628"/>
                    <a:pt x="587906" y="2302"/>
                    <a:pt x="630906" y="2302"/>
                  </a:cubicBezTo>
                  <a:cubicBezTo>
                    <a:pt x="646488" y="2224"/>
                    <a:pt x="662022" y="3932"/>
                    <a:pt x="677213" y="7391"/>
                  </a:cubicBezTo>
                  <a:lnTo>
                    <a:pt x="673660" y="34046"/>
                  </a:lnTo>
                  <a:cubicBezTo>
                    <a:pt x="659866" y="31575"/>
                    <a:pt x="645900" y="30198"/>
                    <a:pt x="631886" y="29926"/>
                  </a:cubicBezTo>
                  <a:cubicBezTo>
                    <a:pt x="609467" y="29926"/>
                    <a:pt x="602362" y="37196"/>
                    <a:pt x="602362" y="54158"/>
                  </a:cubicBezTo>
                  <a:lnTo>
                    <a:pt x="602362" y="116919"/>
                  </a:lnTo>
                  <a:cubicBezTo>
                    <a:pt x="602362" y="134245"/>
                    <a:pt x="609467" y="141151"/>
                    <a:pt x="631886" y="141151"/>
                  </a:cubicBezTo>
                  <a:cubicBezTo>
                    <a:pt x="645900" y="140880"/>
                    <a:pt x="659866" y="139502"/>
                    <a:pt x="673660" y="137032"/>
                  </a:cubicBezTo>
                  <a:lnTo>
                    <a:pt x="677213" y="163566"/>
                  </a:lnTo>
                  <a:cubicBezTo>
                    <a:pt x="662010" y="167216"/>
                    <a:pt x="646427" y="169047"/>
                    <a:pt x="630783" y="169018"/>
                  </a:cubicBezTo>
                  <a:cubicBezTo>
                    <a:pt x="588151" y="169018"/>
                    <a:pt x="569530" y="151692"/>
                    <a:pt x="569530" y="121887"/>
                  </a:cubicBezTo>
                  <a:close/>
                  <a:moveTo>
                    <a:pt x="746184" y="169624"/>
                  </a:moveTo>
                  <a:cubicBezTo>
                    <a:pt x="703307" y="169624"/>
                    <a:pt x="691791" y="147209"/>
                    <a:pt x="691791" y="122735"/>
                  </a:cubicBezTo>
                  <a:lnTo>
                    <a:pt x="691791" y="92566"/>
                  </a:lnTo>
                  <a:cubicBezTo>
                    <a:pt x="691791" y="68334"/>
                    <a:pt x="703307" y="45677"/>
                    <a:pt x="746184" y="45677"/>
                  </a:cubicBezTo>
                  <a:cubicBezTo>
                    <a:pt x="789061" y="45677"/>
                    <a:pt x="800699" y="68213"/>
                    <a:pt x="800699" y="92566"/>
                  </a:cubicBezTo>
                  <a:lnTo>
                    <a:pt x="800699" y="122492"/>
                  </a:lnTo>
                  <a:cubicBezTo>
                    <a:pt x="800699" y="146967"/>
                    <a:pt x="789061" y="169624"/>
                    <a:pt x="746184" y="169624"/>
                  </a:cubicBezTo>
                  <a:close/>
                  <a:moveTo>
                    <a:pt x="746184" y="71363"/>
                  </a:moveTo>
                  <a:cubicBezTo>
                    <a:pt x="729523" y="71363"/>
                    <a:pt x="723153" y="78390"/>
                    <a:pt x="723153" y="91839"/>
                  </a:cubicBezTo>
                  <a:lnTo>
                    <a:pt x="723153" y="123704"/>
                  </a:lnTo>
                  <a:cubicBezTo>
                    <a:pt x="723153" y="137153"/>
                    <a:pt x="729523" y="144180"/>
                    <a:pt x="746184" y="144180"/>
                  </a:cubicBezTo>
                  <a:cubicBezTo>
                    <a:pt x="762845" y="144180"/>
                    <a:pt x="769337" y="137153"/>
                    <a:pt x="769337" y="123704"/>
                  </a:cubicBezTo>
                  <a:lnTo>
                    <a:pt x="769337" y="91597"/>
                  </a:lnTo>
                  <a:cubicBezTo>
                    <a:pt x="769337" y="78148"/>
                    <a:pt x="762967" y="71121"/>
                    <a:pt x="746184" y="71121"/>
                  </a:cubicBezTo>
                  <a:close/>
                  <a:moveTo>
                    <a:pt x="888903" y="72696"/>
                  </a:moveTo>
                  <a:cubicBezTo>
                    <a:pt x="877388" y="77578"/>
                    <a:pt x="866276" y="83372"/>
                    <a:pt x="855704" y="90022"/>
                  </a:cubicBezTo>
                  <a:lnTo>
                    <a:pt x="855704" y="166595"/>
                  </a:lnTo>
                  <a:lnTo>
                    <a:pt x="824220" y="166595"/>
                  </a:lnTo>
                  <a:lnTo>
                    <a:pt x="824220" y="48464"/>
                  </a:lnTo>
                  <a:lnTo>
                    <a:pt x="850559" y="48464"/>
                  </a:lnTo>
                  <a:lnTo>
                    <a:pt x="852641" y="61549"/>
                  </a:lnTo>
                  <a:cubicBezTo>
                    <a:pt x="862883" y="54947"/>
                    <a:pt x="873908" y="49616"/>
                    <a:pt x="885473" y="45677"/>
                  </a:cubicBezTo>
                  <a:close/>
                  <a:moveTo>
                    <a:pt x="1014104" y="127097"/>
                  </a:moveTo>
                  <a:cubicBezTo>
                    <a:pt x="1014104" y="153388"/>
                    <a:pt x="1001854" y="169018"/>
                    <a:pt x="972697" y="169018"/>
                  </a:cubicBezTo>
                  <a:cubicBezTo>
                    <a:pt x="961500" y="168939"/>
                    <a:pt x="950340" y="167761"/>
                    <a:pt x="939375" y="165504"/>
                  </a:cubicBezTo>
                  <a:lnTo>
                    <a:pt x="939375" y="213968"/>
                  </a:lnTo>
                  <a:lnTo>
                    <a:pt x="908014" y="218572"/>
                  </a:lnTo>
                  <a:lnTo>
                    <a:pt x="908014" y="48464"/>
                  </a:lnTo>
                  <a:lnTo>
                    <a:pt x="932515" y="48464"/>
                  </a:lnTo>
                  <a:lnTo>
                    <a:pt x="935700" y="58399"/>
                  </a:lnTo>
                  <a:cubicBezTo>
                    <a:pt x="947253" y="50390"/>
                    <a:pt x="961047" y="46154"/>
                    <a:pt x="975147" y="46283"/>
                  </a:cubicBezTo>
                  <a:cubicBezTo>
                    <a:pt x="1000384" y="46283"/>
                    <a:pt x="1013737" y="60459"/>
                    <a:pt x="1013737" y="87477"/>
                  </a:cubicBezTo>
                  <a:close/>
                  <a:moveTo>
                    <a:pt x="939375" y="140424"/>
                  </a:moveTo>
                  <a:cubicBezTo>
                    <a:pt x="948478" y="142349"/>
                    <a:pt x="957751" y="143405"/>
                    <a:pt x="967062" y="143574"/>
                  </a:cubicBezTo>
                  <a:cubicBezTo>
                    <a:pt x="978332" y="143574"/>
                    <a:pt x="982743" y="138486"/>
                    <a:pt x="982743" y="127824"/>
                  </a:cubicBezTo>
                  <a:lnTo>
                    <a:pt x="982743" y="86145"/>
                  </a:lnTo>
                  <a:cubicBezTo>
                    <a:pt x="982743" y="76452"/>
                    <a:pt x="978945" y="71121"/>
                    <a:pt x="967307" y="71121"/>
                  </a:cubicBezTo>
                  <a:cubicBezTo>
                    <a:pt x="957041" y="71424"/>
                    <a:pt x="947191" y="75186"/>
                    <a:pt x="939375" y="81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HashiCorp 2 Speake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36"/>
          <p:cNvGrpSpPr/>
          <p:nvPr/>
        </p:nvGrpSpPr>
        <p:grpSpPr>
          <a:xfrm>
            <a:off x="457200" y="457200"/>
            <a:ext cx="1335142" cy="307023"/>
            <a:chOff x="1250601" y="1194646"/>
            <a:chExt cx="3625148" cy="839319"/>
          </a:xfrm>
        </p:grpSpPr>
        <p:sp>
          <p:nvSpPr>
            <p:cNvPr id="266" name="Google Shape;266;p36"/>
            <p:cNvSpPr/>
            <p:nvPr/>
          </p:nvSpPr>
          <p:spPr>
            <a:xfrm>
              <a:off x="2225394" y="1387404"/>
              <a:ext cx="345584" cy="458989"/>
            </a:xfrm>
            <a:custGeom>
              <a:rect b="b" l="l" r="r" t="t"/>
              <a:pathLst>
                <a:path extrusionOk="0" h="458989" w="345584">
                  <a:moveTo>
                    <a:pt x="258316" y="458125"/>
                  </a:moveTo>
                  <a:lnTo>
                    <a:pt x="258316" y="265367"/>
                  </a:lnTo>
                  <a:lnTo>
                    <a:pt x="87269" y="265367"/>
                  </a:lnTo>
                  <a:lnTo>
                    <a:pt x="87269" y="458125"/>
                  </a:lnTo>
                  <a:lnTo>
                    <a:pt x="0" y="458125"/>
                  </a:lnTo>
                  <a:lnTo>
                    <a:pt x="0" y="0"/>
                  </a:lnTo>
                  <a:lnTo>
                    <a:pt x="87269" y="0"/>
                  </a:lnTo>
                  <a:lnTo>
                    <a:pt x="87269" y="188436"/>
                  </a:lnTo>
                  <a:lnTo>
                    <a:pt x="258316" y="188436"/>
                  </a:lnTo>
                  <a:lnTo>
                    <a:pt x="258316" y="864"/>
                  </a:lnTo>
                  <a:lnTo>
                    <a:pt x="345585" y="864"/>
                  </a:lnTo>
                  <a:lnTo>
                    <a:pt x="345585" y="458989"/>
                  </a:lnTo>
                  <a:lnTo>
                    <a:pt x="258316" y="4589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2626831" y="1503232"/>
              <a:ext cx="264424" cy="349212"/>
            </a:xfrm>
            <a:custGeom>
              <a:rect b="b" l="l" r="r" t="t"/>
              <a:pathLst>
                <a:path extrusionOk="0" h="349212" w="264424">
                  <a:moveTo>
                    <a:pt x="263552" y="342297"/>
                  </a:moveTo>
                  <a:lnTo>
                    <a:pt x="194610" y="342297"/>
                  </a:lnTo>
                  <a:lnTo>
                    <a:pt x="188501" y="319823"/>
                  </a:lnTo>
                  <a:cubicBezTo>
                    <a:pt x="158829" y="338840"/>
                    <a:pt x="123922" y="349212"/>
                    <a:pt x="88142" y="349212"/>
                  </a:cubicBezTo>
                  <a:cubicBezTo>
                    <a:pt x="26181" y="349212"/>
                    <a:pt x="0" y="307722"/>
                    <a:pt x="0" y="249808"/>
                  </a:cubicBezTo>
                  <a:cubicBezTo>
                    <a:pt x="0" y="181521"/>
                    <a:pt x="29672" y="155590"/>
                    <a:pt x="98614" y="155590"/>
                  </a:cubicBezTo>
                  <a:lnTo>
                    <a:pt x="179774" y="155590"/>
                  </a:lnTo>
                  <a:lnTo>
                    <a:pt x="179774" y="120150"/>
                  </a:lnTo>
                  <a:cubicBezTo>
                    <a:pt x="179774" y="82981"/>
                    <a:pt x="169302" y="70015"/>
                    <a:pt x="115195" y="70015"/>
                  </a:cubicBezTo>
                  <a:cubicBezTo>
                    <a:pt x="83778" y="70015"/>
                    <a:pt x="52361" y="73473"/>
                    <a:pt x="21817" y="79524"/>
                  </a:cubicBezTo>
                  <a:lnTo>
                    <a:pt x="11345" y="15559"/>
                  </a:lnTo>
                  <a:cubicBezTo>
                    <a:pt x="48871" y="5186"/>
                    <a:pt x="88142" y="0"/>
                    <a:pt x="127413" y="0"/>
                  </a:cubicBezTo>
                  <a:cubicBezTo>
                    <a:pt x="233881" y="0"/>
                    <a:pt x="264425" y="37169"/>
                    <a:pt x="264425" y="121014"/>
                  </a:cubicBezTo>
                  <a:lnTo>
                    <a:pt x="263552" y="342297"/>
                  </a:lnTo>
                  <a:close/>
                  <a:moveTo>
                    <a:pt x="178901" y="216097"/>
                  </a:moveTo>
                  <a:lnTo>
                    <a:pt x="116940" y="216097"/>
                  </a:lnTo>
                  <a:cubicBezTo>
                    <a:pt x="89014" y="216097"/>
                    <a:pt x="81160" y="223876"/>
                    <a:pt x="81160" y="248943"/>
                  </a:cubicBezTo>
                  <a:cubicBezTo>
                    <a:pt x="81160" y="272282"/>
                    <a:pt x="89014" y="282654"/>
                    <a:pt x="115195" y="282654"/>
                  </a:cubicBezTo>
                  <a:cubicBezTo>
                    <a:pt x="137885" y="282654"/>
                    <a:pt x="159702" y="276604"/>
                    <a:pt x="178901" y="265367"/>
                  </a:cubicBezTo>
                  <a:lnTo>
                    <a:pt x="178901" y="216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37508" y="1504096"/>
              <a:ext cx="239116" cy="348347"/>
            </a:xfrm>
            <a:custGeom>
              <a:rect b="b" l="l" r="r" t="t"/>
              <a:pathLst>
                <a:path extrusionOk="0" h="348347" w="239116">
                  <a:moveTo>
                    <a:pt x="116940" y="348348"/>
                  </a:moveTo>
                  <a:cubicBezTo>
                    <a:pt x="77669" y="347483"/>
                    <a:pt x="38398" y="341433"/>
                    <a:pt x="0" y="329331"/>
                  </a:cubicBezTo>
                  <a:lnTo>
                    <a:pt x="12218" y="265367"/>
                  </a:lnTo>
                  <a:cubicBezTo>
                    <a:pt x="45380" y="274875"/>
                    <a:pt x="78542" y="279197"/>
                    <a:pt x="112577" y="280061"/>
                  </a:cubicBezTo>
                  <a:cubicBezTo>
                    <a:pt x="150102" y="280061"/>
                    <a:pt x="155339" y="271417"/>
                    <a:pt x="155339" y="246350"/>
                  </a:cubicBezTo>
                  <a:cubicBezTo>
                    <a:pt x="155339" y="225605"/>
                    <a:pt x="150975" y="215232"/>
                    <a:pt x="95996" y="202266"/>
                  </a:cubicBezTo>
                  <a:cubicBezTo>
                    <a:pt x="13090" y="182386"/>
                    <a:pt x="3491" y="161640"/>
                    <a:pt x="3491" y="96811"/>
                  </a:cubicBezTo>
                  <a:cubicBezTo>
                    <a:pt x="3491" y="29389"/>
                    <a:pt x="33162" y="0"/>
                    <a:pt x="130031" y="0"/>
                  </a:cubicBezTo>
                  <a:cubicBezTo>
                    <a:pt x="164066" y="0"/>
                    <a:pt x="198100" y="4322"/>
                    <a:pt x="231263" y="11237"/>
                  </a:cubicBezTo>
                  <a:lnTo>
                    <a:pt x="222536" y="77795"/>
                  </a:lnTo>
                  <a:cubicBezTo>
                    <a:pt x="191992" y="72608"/>
                    <a:pt x="160575" y="69151"/>
                    <a:pt x="130031" y="68287"/>
                  </a:cubicBezTo>
                  <a:cubicBezTo>
                    <a:pt x="93378" y="68287"/>
                    <a:pt x="87269" y="76930"/>
                    <a:pt x="87269" y="96811"/>
                  </a:cubicBezTo>
                  <a:cubicBezTo>
                    <a:pt x="87269" y="123607"/>
                    <a:pt x="89014" y="125336"/>
                    <a:pt x="135267" y="137437"/>
                  </a:cubicBezTo>
                  <a:cubicBezTo>
                    <a:pt x="229517" y="162505"/>
                    <a:pt x="239117" y="174606"/>
                    <a:pt x="239117" y="242893"/>
                  </a:cubicBezTo>
                  <a:cubicBezTo>
                    <a:pt x="239117" y="308586"/>
                    <a:pt x="219045" y="348348"/>
                    <a:pt x="116940" y="348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3228986" y="1362336"/>
              <a:ext cx="283624" cy="484056"/>
            </a:xfrm>
            <a:custGeom>
              <a:rect b="b" l="l" r="r" t="t"/>
              <a:pathLst>
                <a:path extrusionOk="0" h="484056" w="283624">
                  <a:moveTo>
                    <a:pt x="199846" y="483192"/>
                  </a:moveTo>
                  <a:lnTo>
                    <a:pt x="199846" y="249808"/>
                  </a:lnTo>
                  <a:cubicBezTo>
                    <a:pt x="199846" y="231656"/>
                    <a:pt x="191992" y="223012"/>
                    <a:pt x="172792" y="223012"/>
                  </a:cubicBezTo>
                  <a:cubicBezTo>
                    <a:pt x="151848" y="223012"/>
                    <a:pt x="115195" y="235113"/>
                    <a:pt x="84651" y="251537"/>
                  </a:cubicBezTo>
                  <a:lnTo>
                    <a:pt x="84651" y="483192"/>
                  </a:lnTo>
                  <a:lnTo>
                    <a:pt x="0" y="483192"/>
                  </a:lnTo>
                  <a:lnTo>
                    <a:pt x="0" y="12101"/>
                  </a:lnTo>
                  <a:lnTo>
                    <a:pt x="84651" y="0"/>
                  </a:lnTo>
                  <a:lnTo>
                    <a:pt x="84651" y="173742"/>
                  </a:lnTo>
                  <a:cubicBezTo>
                    <a:pt x="123049" y="153861"/>
                    <a:pt x="164938" y="143488"/>
                    <a:pt x="207700" y="141759"/>
                  </a:cubicBezTo>
                  <a:cubicBezTo>
                    <a:pt x="263552" y="141759"/>
                    <a:pt x="283624" y="180657"/>
                    <a:pt x="283624" y="241164"/>
                  </a:cubicBezTo>
                  <a:lnTo>
                    <a:pt x="283624" y="484057"/>
                  </a:lnTo>
                  <a:lnTo>
                    <a:pt x="199846" y="4840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3575444" y="1366658"/>
              <a:ext cx="84650" cy="478870"/>
            </a:xfrm>
            <a:custGeom>
              <a:rect b="b" l="l" r="r" t="t"/>
              <a:pathLst>
                <a:path extrusionOk="0" h="478870" w="84650">
                  <a:moveTo>
                    <a:pt x="0" y="96811"/>
                  </a:moveTo>
                  <a:lnTo>
                    <a:pt x="0" y="0"/>
                  </a:lnTo>
                  <a:lnTo>
                    <a:pt x="84651" y="0"/>
                  </a:lnTo>
                  <a:lnTo>
                    <a:pt x="84651" y="96811"/>
                  </a:lnTo>
                  <a:lnTo>
                    <a:pt x="0" y="96811"/>
                  </a:lnTo>
                  <a:close/>
                  <a:moveTo>
                    <a:pt x="0" y="478870"/>
                  </a:moveTo>
                  <a:lnTo>
                    <a:pt x="0" y="144353"/>
                  </a:lnTo>
                  <a:lnTo>
                    <a:pt x="84651" y="144353"/>
                  </a:lnTo>
                  <a:lnTo>
                    <a:pt x="84651" y="478870"/>
                  </a:lnTo>
                  <a:lnTo>
                    <a:pt x="0" y="4788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3719437" y="1381353"/>
              <a:ext cx="289732" cy="471955"/>
            </a:xfrm>
            <a:custGeom>
              <a:rect b="b" l="l" r="r" t="t"/>
              <a:pathLst>
                <a:path extrusionOk="0" h="471955" w="289732">
                  <a:moveTo>
                    <a:pt x="0" y="132251"/>
                  </a:moveTo>
                  <a:cubicBezTo>
                    <a:pt x="0" y="48406"/>
                    <a:pt x="48871" y="0"/>
                    <a:pt x="164066" y="0"/>
                  </a:cubicBezTo>
                  <a:cubicBezTo>
                    <a:pt x="205955" y="0"/>
                    <a:pt x="248716" y="5186"/>
                    <a:pt x="289733" y="15559"/>
                  </a:cubicBezTo>
                  <a:lnTo>
                    <a:pt x="280133" y="89896"/>
                  </a:lnTo>
                  <a:cubicBezTo>
                    <a:pt x="242608" y="82981"/>
                    <a:pt x="205082" y="78659"/>
                    <a:pt x="166684" y="77795"/>
                  </a:cubicBezTo>
                  <a:cubicBezTo>
                    <a:pt x="106468" y="77795"/>
                    <a:pt x="87269" y="98540"/>
                    <a:pt x="87269" y="146946"/>
                  </a:cubicBezTo>
                  <a:lnTo>
                    <a:pt x="87269" y="323281"/>
                  </a:lnTo>
                  <a:cubicBezTo>
                    <a:pt x="87269" y="371686"/>
                    <a:pt x="106468" y="392432"/>
                    <a:pt x="166684" y="392432"/>
                  </a:cubicBezTo>
                  <a:cubicBezTo>
                    <a:pt x="205082" y="391567"/>
                    <a:pt x="242608" y="388110"/>
                    <a:pt x="280133" y="381194"/>
                  </a:cubicBezTo>
                  <a:lnTo>
                    <a:pt x="289733" y="456396"/>
                  </a:lnTo>
                  <a:cubicBezTo>
                    <a:pt x="248716" y="466769"/>
                    <a:pt x="206827" y="471955"/>
                    <a:pt x="164066" y="471955"/>
                  </a:cubicBezTo>
                  <a:cubicBezTo>
                    <a:pt x="48871" y="471955"/>
                    <a:pt x="0" y="423549"/>
                    <a:pt x="0" y="339704"/>
                  </a:cubicBezTo>
                  <a:lnTo>
                    <a:pt x="0" y="132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4035351" y="1503232"/>
              <a:ext cx="294968" cy="349212"/>
            </a:xfrm>
            <a:custGeom>
              <a:rect b="b" l="l" r="r" t="t"/>
              <a:pathLst>
                <a:path extrusionOk="0" h="349212" w="294968">
                  <a:moveTo>
                    <a:pt x="147484" y="349212"/>
                  </a:moveTo>
                  <a:cubicBezTo>
                    <a:pt x="31417" y="349212"/>
                    <a:pt x="0" y="286112"/>
                    <a:pt x="0" y="216961"/>
                  </a:cubicBezTo>
                  <a:lnTo>
                    <a:pt x="0" y="132251"/>
                  </a:lnTo>
                  <a:cubicBezTo>
                    <a:pt x="0" y="63100"/>
                    <a:pt x="31417" y="0"/>
                    <a:pt x="147484" y="0"/>
                  </a:cubicBezTo>
                  <a:cubicBezTo>
                    <a:pt x="263552" y="0"/>
                    <a:pt x="294969" y="63100"/>
                    <a:pt x="294969" y="132251"/>
                  </a:cubicBezTo>
                  <a:lnTo>
                    <a:pt x="294969" y="216961"/>
                  </a:lnTo>
                  <a:cubicBezTo>
                    <a:pt x="294096" y="286112"/>
                    <a:pt x="262679" y="349212"/>
                    <a:pt x="147484" y="349212"/>
                  </a:cubicBezTo>
                  <a:close/>
                  <a:moveTo>
                    <a:pt x="147484" y="72608"/>
                  </a:moveTo>
                  <a:cubicBezTo>
                    <a:pt x="102104" y="72608"/>
                    <a:pt x="85523" y="92489"/>
                    <a:pt x="85523" y="130522"/>
                  </a:cubicBezTo>
                  <a:lnTo>
                    <a:pt x="85523" y="220419"/>
                  </a:lnTo>
                  <a:cubicBezTo>
                    <a:pt x="85523" y="258452"/>
                    <a:pt x="102977" y="278333"/>
                    <a:pt x="147484" y="278333"/>
                  </a:cubicBezTo>
                  <a:cubicBezTo>
                    <a:pt x="191992" y="278333"/>
                    <a:pt x="209445" y="258452"/>
                    <a:pt x="209445" y="220419"/>
                  </a:cubicBezTo>
                  <a:lnTo>
                    <a:pt x="209445" y="130522"/>
                  </a:lnTo>
                  <a:cubicBezTo>
                    <a:pt x="209445" y="92489"/>
                    <a:pt x="191992" y="72608"/>
                    <a:pt x="147484" y="72608"/>
                  </a:cubicBezTo>
                  <a:lnTo>
                    <a:pt x="147484" y="726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4380063" y="1504096"/>
              <a:ext cx="174537" cy="341432"/>
            </a:xfrm>
            <a:custGeom>
              <a:rect b="b" l="l" r="r" t="t"/>
              <a:pathLst>
                <a:path extrusionOk="0" h="341432" w="174537">
                  <a:moveTo>
                    <a:pt x="174538" y="76930"/>
                  </a:moveTo>
                  <a:cubicBezTo>
                    <a:pt x="143121" y="90761"/>
                    <a:pt x="113450" y="107184"/>
                    <a:pt x="84651" y="125336"/>
                  </a:cubicBezTo>
                  <a:lnTo>
                    <a:pt x="84651" y="341433"/>
                  </a:lnTo>
                  <a:lnTo>
                    <a:pt x="0" y="341433"/>
                  </a:lnTo>
                  <a:lnTo>
                    <a:pt x="0" y="6915"/>
                  </a:lnTo>
                  <a:lnTo>
                    <a:pt x="71560" y="6915"/>
                  </a:lnTo>
                  <a:lnTo>
                    <a:pt x="76797" y="44084"/>
                  </a:lnTo>
                  <a:cubicBezTo>
                    <a:pt x="104723" y="25932"/>
                    <a:pt x="134394" y="11237"/>
                    <a:pt x="165811" y="0"/>
                  </a:cubicBezTo>
                  <a:lnTo>
                    <a:pt x="174538" y="769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4589508" y="1504920"/>
              <a:ext cx="286241" cy="488419"/>
            </a:xfrm>
            <a:custGeom>
              <a:rect b="b" l="l" r="r" t="t"/>
              <a:pathLst>
                <a:path extrusionOk="0" h="488419" w="286241">
                  <a:moveTo>
                    <a:pt x="286242" y="229967"/>
                  </a:moveTo>
                  <a:cubicBezTo>
                    <a:pt x="286242" y="304305"/>
                    <a:pt x="253080" y="348388"/>
                    <a:pt x="174538" y="348388"/>
                  </a:cubicBezTo>
                  <a:cubicBezTo>
                    <a:pt x="143994" y="348388"/>
                    <a:pt x="114322" y="344931"/>
                    <a:pt x="84651" y="338880"/>
                  </a:cubicBezTo>
                  <a:lnTo>
                    <a:pt x="84651" y="477182"/>
                  </a:lnTo>
                  <a:lnTo>
                    <a:pt x="0" y="488419"/>
                  </a:lnTo>
                  <a:lnTo>
                    <a:pt x="0" y="6091"/>
                  </a:lnTo>
                  <a:lnTo>
                    <a:pt x="67197" y="6091"/>
                  </a:lnTo>
                  <a:lnTo>
                    <a:pt x="75924" y="34616"/>
                  </a:lnTo>
                  <a:cubicBezTo>
                    <a:pt x="106468" y="12142"/>
                    <a:pt x="143994" y="-824"/>
                    <a:pt x="182392" y="41"/>
                  </a:cubicBezTo>
                  <a:cubicBezTo>
                    <a:pt x="250462" y="41"/>
                    <a:pt x="286242" y="39802"/>
                    <a:pt x="286242" y="115868"/>
                  </a:cubicBezTo>
                  <a:lnTo>
                    <a:pt x="286242" y="229967"/>
                  </a:lnTo>
                  <a:close/>
                  <a:moveTo>
                    <a:pt x="83778" y="267136"/>
                  </a:moveTo>
                  <a:cubicBezTo>
                    <a:pt x="108213" y="272322"/>
                    <a:pt x="133521" y="275780"/>
                    <a:pt x="158829" y="275780"/>
                  </a:cubicBezTo>
                  <a:cubicBezTo>
                    <a:pt x="189373" y="275780"/>
                    <a:pt x="201591" y="261085"/>
                    <a:pt x="201591" y="230832"/>
                  </a:cubicBezTo>
                  <a:lnTo>
                    <a:pt x="201591" y="113275"/>
                  </a:lnTo>
                  <a:cubicBezTo>
                    <a:pt x="201591" y="85615"/>
                    <a:pt x="191119" y="70920"/>
                    <a:pt x="159702" y="70920"/>
                  </a:cubicBezTo>
                  <a:cubicBezTo>
                    <a:pt x="131776" y="71785"/>
                    <a:pt x="104723" y="83022"/>
                    <a:pt x="83778" y="101174"/>
                  </a:cubicBezTo>
                  <a:lnTo>
                    <a:pt x="83778" y="267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1250601" y="1194646"/>
              <a:ext cx="333367" cy="720034"/>
            </a:xfrm>
            <a:custGeom>
              <a:rect b="b" l="l" r="r" t="t"/>
              <a:pathLst>
                <a:path extrusionOk="0" h="720034" w="333367">
                  <a:moveTo>
                    <a:pt x="333367" y="0"/>
                  </a:moveTo>
                  <a:lnTo>
                    <a:pt x="0" y="190165"/>
                  </a:lnTo>
                  <a:lnTo>
                    <a:pt x="0" y="191029"/>
                  </a:lnTo>
                  <a:lnTo>
                    <a:pt x="0" y="648290"/>
                  </a:lnTo>
                  <a:lnTo>
                    <a:pt x="125667" y="720034"/>
                  </a:lnTo>
                  <a:lnTo>
                    <a:pt x="125667" y="261909"/>
                  </a:lnTo>
                  <a:lnTo>
                    <a:pt x="333367" y="1434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1459173" y="1194646"/>
              <a:ext cx="383110" cy="839319"/>
            </a:xfrm>
            <a:custGeom>
              <a:rect b="b" l="l" r="r" t="t"/>
              <a:pathLst>
                <a:path extrusionOk="0" h="839319" w="383110">
                  <a:moveTo>
                    <a:pt x="258316" y="0"/>
                  </a:moveTo>
                  <a:lnTo>
                    <a:pt x="258316" y="364771"/>
                  </a:lnTo>
                  <a:lnTo>
                    <a:pt x="124795" y="364771"/>
                  </a:lnTo>
                  <a:lnTo>
                    <a:pt x="124795" y="228198"/>
                  </a:lnTo>
                  <a:lnTo>
                    <a:pt x="0" y="299942"/>
                  </a:lnTo>
                  <a:lnTo>
                    <a:pt x="0" y="767575"/>
                  </a:lnTo>
                  <a:lnTo>
                    <a:pt x="124795" y="839319"/>
                  </a:lnTo>
                  <a:lnTo>
                    <a:pt x="124795" y="475413"/>
                  </a:lnTo>
                  <a:lnTo>
                    <a:pt x="258316" y="475413"/>
                  </a:lnTo>
                  <a:lnTo>
                    <a:pt x="258316" y="610257"/>
                  </a:lnTo>
                  <a:lnTo>
                    <a:pt x="383110" y="539377"/>
                  </a:lnTo>
                  <a:lnTo>
                    <a:pt x="383110" y="71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1717489" y="1313931"/>
              <a:ext cx="333367" cy="720034"/>
            </a:xfrm>
            <a:custGeom>
              <a:rect b="b" l="l" r="r" t="t"/>
              <a:pathLst>
                <a:path extrusionOk="0" h="720034" w="333367">
                  <a:moveTo>
                    <a:pt x="0" y="720034"/>
                  </a:moveTo>
                  <a:lnTo>
                    <a:pt x="333367" y="529005"/>
                  </a:lnTo>
                  <a:lnTo>
                    <a:pt x="333367" y="529005"/>
                  </a:lnTo>
                  <a:lnTo>
                    <a:pt x="333367" y="71744"/>
                  </a:lnTo>
                  <a:lnTo>
                    <a:pt x="207700" y="0"/>
                  </a:lnTo>
                  <a:lnTo>
                    <a:pt x="207700" y="457260"/>
                  </a:lnTo>
                  <a:lnTo>
                    <a:pt x="0" y="5765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acker 2 Speaker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37"/>
          <p:cNvGrpSpPr/>
          <p:nvPr/>
        </p:nvGrpSpPr>
        <p:grpSpPr>
          <a:xfrm>
            <a:off x="457200" y="457200"/>
            <a:ext cx="978444" cy="332614"/>
            <a:chOff x="1325393" y="1271914"/>
            <a:chExt cx="2832784" cy="952230"/>
          </a:xfrm>
        </p:grpSpPr>
        <p:sp>
          <p:nvSpPr>
            <p:cNvPr id="281" name="Google Shape;281;p37"/>
            <p:cNvSpPr/>
            <p:nvPr/>
          </p:nvSpPr>
          <p:spPr>
            <a:xfrm>
              <a:off x="2260245" y="1562032"/>
              <a:ext cx="351062" cy="493581"/>
            </a:xfrm>
            <a:custGeom>
              <a:rect b="b" l="l" r="r" t="t"/>
              <a:pathLst>
                <a:path extrusionOk="0" h="493581" w="351062">
                  <a:moveTo>
                    <a:pt x="0" y="0"/>
                  </a:moveTo>
                  <a:lnTo>
                    <a:pt x="193775" y="0"/>
                  </a:lnTo>
                  <a:cubicBezTo>
                    <a:pt x="308659" y="0"/>
                    <a:pt x="351063" y="46698"/>
                    <a:pt x="351063" y="133354"/>
                  </a:cubicBezTo>
                  <a:lnTo>
                    <a:pt x="351063" y="200889"/>
                  </a:lnTo>
                  <a:cubicBezTo>
                    <a:pt x="351063" y="286687"/>
                    <a:pt x="304838" y="333508"/>
                    <a:pt x="189337" y="333508"/>
                  </a:cubicBezTo>
                  <a:lnTo>
                    <a:pt x="93929" y="333508"/>
                  </a:lnTo>
                  <a:lnTo>
                    <a:pt x="93929" y="493582"/>
                  </a:lnTo>
                  <a:lnTo>
                    <a:pt x="0" y="493582"/>
                  </a:lnTo>
                  <a:close/>
                  <a:moveTo>
                    <a:pt x="188598" y="82243"/>
                  </a:moveTo>
                  <a:lnTo>
                    <a:pt x="93929" y="82243"/>
                  </a:lnTo>
                  <a:lnTo>
                    <a:pt x="93929" y="251265"/>
                  </a:lnTo>
                  <a:lnTo>
                    <a:pt x="188598" y="251265"/>
                  </a:lnTo>
                  <a:cubicBezTo>
                    <a:pt x="241479" y="251265"/>
                    <a:pt x="257134" y="232021"/>
                    <a:pt x="257134" y="191206"/>
                  </a:cubicBezTo>
                  <a:lnTo>
                    <a:pt x="257134" y="140831"/>
                  </a:lnTo>
                  <a:cubicBezTo>
                    <a:pt x="257134" y="100016"/>
                    <a:pt x="240000" y="82243"/>
                    <a:pt x="188598" y="82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2645329" y="1687297"/>
              <a:ext cx="283759" cy="375671"/>
            </a:xfrm>
            <a:custGeom>
              <a:rect b="b" l="l" r="r" t="t"/>
              <a:pathLst>
                <a:path extrusionOk="0" h="375671" w="283759">
                  <a:moveTo>
                    <a:pt x="283513" y="368317"/>
                  </a:moveTo>
                  <a:lnTo>
                    <a:pt x="209553" y="368317"/>
                  </a:lnTo>
                  <a:lnTo>
                    <a:pt x="202773" y="343803"/>
                  </a:lnTo>
                  <a:cubicBezTo>
                    <a:pt x="170588" y="364582"/>
                    <a:pt x="133041" y="375650"/>
                    <a:pt x="94669" y="375671"/>
                  </a:cubicBezTo>
                  <a:cubicBezTo>
                    <a:pt x="28351" y="375671"/>
                    <a:pt x="0" y="330444"/>
                    <a:pt x="0" y="268179"/>
                  </a:cubicBezTo>
                  <a:cubicBezTo>
                    <a:pt x="0" y="194638"/>
                    <a:pt x="32049" y="166570"/>
                    <a:pt x="105886" y="166570"/>
                  </a:cubicBezTo>
                  <a:lnTo>
                    <a:pt x="193158" y="166570"/>
                  </a:lnTo>
                  <a:lnTo>
                    <a:pt x="193158" y="128942"/>
                  </a:lnTo>
                  <a:cubicBezTo>
                    <a:pt x="193158" y="88862"/>
                    <a:pt x="181941" y="74889"/>
                    <a:pt x="123759" y="74889"/>
                  </a:cubicBezTo>
                  <a:cubicBezTo>
                    <a:pt x="89947" y="75247"/>
                    <a:pt x="56259" y="78942"/>
                    <a:pt x="23174" y="85920"/>
                  </a:cubicBezTo>
                  <a:lnTo>
                    <a:pt x="11340" y="17037"/>
                  </a:lnTo>
                  <a:cubicBezTo>
                    <a:pt x="51895" y="5861"/>
                    <a:pt x="93756" y="131"/>
                    <a:pt x="135840" y="0"/>
                  </a:cubicBezTo>
                  <a:cubicBezTo>
                    <a:pt x="249861" y="0"/>
                    <a:pt x="283759" y="39957"/>
                    <a:pt x="283759" y="130412"/>
                  </a:cubicBezTo>
                  <a:close/>
                  <a:moveTo>
                    <a:pt x="192665" y="232021"/>
                  </a:moveTo>
                  <a:lnTo>
                    <a:pt x="125485" y="232021"/>
                  </a:lnTo>
                  <a:cubicBezTo>
                    <a:pt x="95655" y="232021"/>
                    <a:pt x="87519" y="240111"/>
                    <a:pt x="87519" y="267566"/>
                  </a:cubicBezTo>
                  <a:cubicBezTo>
                    <a:pt x="87519" y="292815"/>
                    <a:pt x="95655" y="304337"/>
                    <a:pt x="124499" y="304337"/>
                  </a:cubicBezTo>
                  <a:cubicBezTo>
                    <a:pt x="148585" y="304028"/>
                    <a:pt x="172215" y="297660"/>
                    <a:pt x="193158" y="2858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2983325" y="1687787"/>
              <a:ext cx="245300" cy="375303"/>
            </a:xfrm>
            <a:custGeom>
              <a:rect b="b" l="l" r="r" t="t"/>
              <a:pathLst>
                <a:path extrusionOk="0" h="375303" w="245300">
                  <a:moveTo>
                    <a:pt x="0" y="236679"/>
                  </a:moveTo>
                  <a:lnTo>
                    <a:pt x="0" y="138625"/>
                  </a:lnTo>
                  <a:cubicBezTo>
                    <a:pt x="0" y="41428"/>
                    <a:pt x="42527" y="0"/>
                    <a:pt x="156548" y="0"/>
                  </a:cubicBezTo>
                  <a:cubicBezTo>
                    <a:pt x="186613" y="141"/>
                    <a:pt x="216493" y="4557"/>
                    <a:pt x="245300" y="13115"/>
                  </a:cubicBezTo>
                  <a:lnTo>
                    <a:pt x="234083" y="86656"/>
                  </a:lnTo>
                  <a:cubicBezTo>
                    <a:pt x="209430" y="80631"/>
                    <a:pt x="184160" y="77424"/>
                    <a:pt x="158767" y="77095"/>
                  </a:cubicBezTo>
                  <a:cubicBezTo>
                    <a:pt x="106625" y="77095"/>
                    <a:pt x="90971" y="92661"/>
                    <a:pt x="90971" y="137154"/>
                  </a:cubicBezTo>
                  <a:lnTo>
                    <a:pt x="90971" y="237414"/>
                  </a:lnTo>
                  <a:cubicBezTo>
                    <a:pt x="90971" y="281907"/>
                    <a:pt x="106625" y="297473"/>
                    <a:pt x="158767" y="297473"/>
                  </a:cubicBezTo>
                  <a:cubicBezTo>
                    <a:pt x="184185" y="297391"/>
                    <a:pt x="209479" y="294138"/>
                    <a:pt x="234083" y="287790"/>
                  </a:cubicBezTo>
                  <a:lnTo>
                    <a:pt x="245300" y="361944"/>
                  </a:lnTo>
                  <a:cubicBezTo>
                    <a:pt x="216567" y="370828"/>
                    <a:pt x="186638" y="375333"/>
                    <a:pt x="156548" y="375304"/>
                  </a:cubicBezTo>
                  <a:cubicBezTo>
                    <a:pt x="43143" y="375304"/>
                    <a:pt x="0" y="333753"/>
                    <a:pt x="0" y="2366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3285944" y="1534945"/>
              <a:ext cx="312480" cy="520669"/>
            </a:xfrm>
            <a:custGeom>
              <a:rect b="b" l="l" r="r" t="t"/>
              <a:pathLst>
                <a:path extrusionOk="0" h="520669" w="312480">
                  <a:moveTo>
                    <a:pt x="0" y="520669"/>
                  </a:moveTo>
                  <a:lnTo>
                    <a:pt x="0" y="12257"/>
                  </a:lnTo>
                  <a:lnTo>
                    <a:pt x="90970" y="0"/>
                  </a:lnTo>
                  <a:lnTo>
                    <a:pt x="90970" y="520669"/>
                  </a:lnTo>
                  <a:close/>
                  <a:moveTo>
                    <a:pt x="308166" y="159706"/>
                  </a:moveTo>
                  <a:lnTo>
                    <a:pt x="201540" y="338410"/>
                  </a:lnTo>
                  <a:lnTo>
                    <a:pt x="312480" y="520669"/>
                  </a:lnTo>
                  <a:lnTo>
                    <a:pt x="212635" y="520669"/>
                  </a:lnTo>
                  <a:lnTo>
                    <a:pt x="103051" y="338410"/>
                  </a:lnTo>
                  <a:lnTo>
                    <a:pt x="206594" y="1597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3622092" y="1687297"/>
              <a:ext cx="292880" cy="375795"/>
            </a:xfrm>
            <a:custGeom>
              <a:rect b="b" l="l" r="r" t="t"/>
              <a:pathLst>
                <a:path extrusionOk="0" h="375795" w="292880">
                  <a:moveTo>
                    <a:pt x="161849" y="301640"/>
                  </a:moveTo>
                  <a:cubicBezTo>
                    <a:pt x="199470" y="301464"/>
                    <a:pt x="236869" y="295722"/>
                    <a:pt x="272788" y="284603"/>
                  </a:cubicBezTo>
                  <a:lnTo>
                    <a:pt x="286964" y="352751"/>
                  </a:lnTo>
                  <a:cubicBezTo>
                    <a:pt x="244154" y="368115"/>
                    <a:pt x="198977" y="375914"/>
                    <a:pt x="153467" y="375794"/>
                  </a:cubicBezTo>
                  <a:cubicBezTo>
                    <a:pt x="39445" y="375794"/>
                    <a:pt x="0" y="323212"/>
                    <a:pt x="0" y="236434"/>
                  </a:cubicBezTo>
                  <a:lnTo>
                    <a:pt x="0" y="140831"/>
                  </a:lnTo>
                  <a:cubicBezTo>
                    <a:pt x="0" y="64471"/>
                    <a:pt x="34268" y="0"/>
                    <a:pt x="150508" y="0"/>
                  </a:cubicBezTo>
                  <a:cubicBezTo>
                    <a:pt x="266748" y="0"/>
                    <a:pt x="292881" y="67412"/>
                    <a:pt x="292881" y="145243"/>
                  </a:cubicBezTo>
                  <a:lnTo>
                    <a:pt x="292881" y="221971"/>
                  </a:lnTo>
                  <a:lnTo>
                    <a:pt x="90970" y="221971"/>
                  </a:lnTo>
                  <a:lnTo>
                    <a:pt x="90970" y="240479"/>
                  </a:lnTo>
                  <a:cubicBezTo>
                    <a:pt x="90970" y="284603"/>
                    <a:pt x="106995" y="301640"/>
                    <a:pt x="161849" y="301640"/>
                  </a:cubicBezTo>
                  <a:close/>
                  <a:moveTo>
                    <a:pt x="90970" y="149656"/>
                  </a:moveTo>
                  <a:lnTo>
                    <a:pt x="206594" y="149656"/>
                  </a:lnTo>
                  <a:lnTo>
                    <a:pt x="206594" y="131883"/>
                  </a:lnTo>
                  <a:cubicBezTo>
                    <a:pt x="206594" y="97809"/>
                    <a:pt x="196117" y="74031"/>
                    <a:pt x="151371" y="74031"/>
                  </a:cubicBezTo>
                  <a:cubicBezTo>
                    <a:pt x="106625" y="74031"/>
                    <a:pt x="90970" y="97809"/>
                    <a:pt x="90970" y="13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3970936" y="1687297"/>
              <a:ext cx="187241" cy="369052"/>
            </a:xfrm>
            <a:custGeom>
              <a:rect b="b" l="l" r="r" t="t"/>
              <a:pathLst>
                <a:path extrusionOk="0" h="369052" w="187241">
                  <a:moveTo>
                    <a:pt x="187242" y="82979"/>
                  </a:moveTo>
                  <a:cubicBezTo>
                    <a:pt x="153824" y="98230"/>
                    <a:pt x="121639" y="116013"/>
                    <a:pt x="90971" y="136173"/>
                  </a:cubicBezTo>
                  <a:lnTo>
                    <a:pt x="90971" y="369053"/>
                  </a:lnTo>
                  <a:lnTo>
                    <a:pt x="0" y="369053"/>
                  </a:lnTo>
                  <a:lnTo>
                    <a:pt x="0" y="7354"/>
                  </a:lnTo>
                  <a:lnTo>
                    <a:pt x="76795" y="7354"/>
                  </a:lnTo>
                  <a:lnTo>
                    <a:pt x="82712" y="47434"/>
                  </a:lnTo>
                  <a:cubicBezTo>
                    <a:pt x="112259" y="27485"/>
                    <a:pt x="144345" y="11534"/>
                    <a:pt x="178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1325393" y="1470964"/>
              <a:ext cx="279691" cy="753180"/>
            </a:xfrm>
            <a:custGeom>
              <a:rect b="b" l="l" r="r" t="t"/>
              <a:pathLst>
                <a:path extrusionOk="0" h="753180" w="279691">
                  <a:moveTo>
                    <a:pt x="0" y="0"/>
                  </a:moveTo>
                  <a:lnTo>
                    <a:pt x="279691" y="160687"/>
                  </a:lnTo>
                  <a:lnTo>
                    <a:pt x="279691" y="753181"/>
                  </a:lnTo>
                  <a:lnTo>
                    <a:pt x="0" y="592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1439537" y="1366168"/>
              <a:ext cx="413067" cy="674563"/>
            </a:xfrm>
            <a:custGeom>
              <a:rect b="b" l="l" r="r" t="t"/>
              <a:pathLst>
                <a:path extrusionOk="0" h="674563" w="413067">
                  <a:moveTo>
                    <a:pt x="303975" y="174047"/>
                  </a:moveTo>
                  <a:lnTo>
                    <a:pt x="0" y="0"/>
                  </a:lnTo>
                  <a:lnTo>
                    <a:pt x="0" y="120852"/>
                  </a:lnTo>
                  <a:lnTo>
                    <a:pt x="206348" y="239498"/>
                  </a:lnTo>
                  <a:lnTo>
                    <a:pt x="206348" y="602300"/>
                  </a:lnTo>
                  <a:lnTo>
                    <a:pt x="303605" y="657823"/>
                  </a:lnTo>
                  <a:cubicBezTo>
                    <a:pt x="363759" y="692387"/>
                    <a:pt x="413066" y="671673"/>
                    <a:pt x="413066" y="611860"/>
                  </a:cubicBezTo>
                  <a:lnTo>
                    <a:pt x="413066" y="345642"/>
                  </a:lnTo>
                  <a:cubicBezTo>
                    <a:pt x="413435" y="285706"/>
                    <a:pt x="364129" y="208611"/>
                    <a:pt x="303975" y="174047"/>
                  </a:cubicBez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2260245" y="1271914"/>
              <a:ext cx="1020275" cy="221112"/>
            </a:xfrm>
            <a:custGeom>
              <a:rect b="b" l="l" r="r" t="t"/>
              <a:pathLst>
                <a:path extrusionOk="0" h="221112" w="1020275">
                  <a:moveTo>
                    <a:pt x="96271" y="168899"/>
                  </a:moveTo>
                  <a:lnTo>
                    <a:pt x="96271" y="99525"/>
                  </a:lnTo>
                  <a:lnTo>
                    <a:pt x="32542" y="99525"/>
                  </a:lnTo>
                  <a:lnTo>
                    <a:pt x="32542" y="168899"/>
                  </a:lnTo>
                  <a:lnTo>
                    <a:pt x="0" y="168899"/>
                  </a:lnTo>
                  <a:lnTo>
                    <a:pt x="0" y="2329"/>
                  </a:lnTo>
                  <a:lnTo>
                    <a:pt x="32542" y="2329"/>
                  </a:lnTo>
                  <a:lnTo>
                    <a:pt x="32542" y="72193"/>
                  </a:lnTo>
                  <a:lnTo>
                    <a:pt x="96271" y="72193"/>
                  </a:lnTo>
                  <a:lnTo>
                    <a:pt x="96271" y="2329"/>
                  </a:lnTo>
                  <a:lnTo>
                    <a:pt x="128937" y="2329"/>
                  </a:lnTo>
                  <a:lnTo>
                    <a:pt x="128937" y="168899"/>
                  </a:lnTo>
                  <a:close/>
                  <a:moveTo>
                    <a:pt x="248259" y="168899"/>
                  </a:moveTo>
                  <a:lnTo>
                    <a:pt x="222373" y="168899"/>
                  </a:lnTo>
                  <a:lnTo>
                    <a:pt x="220031" y="160687"/>
                  </a:lnTo>
                  <a:cubicBezTo>
                    <a:pt x="208945" y="167602"/>
                    <a:pt x="196137" y="171295"/>
                    <a:pt x="183051" y="171350"/>
                  </a:cubicBezTo>
                  <a:cubicBezTo>
                    <a:pt x="159630" y="171595"/>
                    <a:pt x="149892" y="156274"/>
                    <a:pt x="149892" y="135560"/>
                  </a:cubicBezTo>
                  <a:cubicBezTo>
                    <a:pt x="149892" y="111047"/>
                    <a:pt x="160986" y="101732"/>
                    <a:pt x="186872" y="101732"/>
                  </a:cubicBezTo>
                  <a:lnTo>
                    <a:pt x="217072" y="101732"/>
                  </a:lnTo>
                  <a:lnTo>
                    <a:pt x="217072" y="89475"/>
                  </a:lnTo>
                  <a:cubicBezTo>
                    <a:pt x="217072" y="76115"/>
                    <a:pt x="213251" y="71457"/>
                    <a:pt x="192419" y="71457"/>
                  </a:cubicBezTo>
                  <a:cubicBezTo>
                    <a:pt x="180700" y="71576"/>
                    <a:pt x="169018" y="72808"/>
                    <a:pt x="157535" y="75134"/>
                  </a:cubicBezTo>
                  <a:lnTo>
                    <a:pt x="153713" y="52214"/>
                  </a:lnTo>
                  <a:cubicBezTo>
                    <a:pt x="167789" y="48478"/>
                    <a:pt x="182288" y="46542"/>
                    <a:pt x="196856" y="46453"/>
                  </a:cubicBezTo>
                  <a:cubicBezTo>
                    <a:pt x="236178" y="46208"/>
                    <a:pt x="248505" y="59568"/>
                    <a:pt x="248505" y="89720"/>
                  </a:cubicBezTo>
                  <a:close/>
                  <a:moveTo>
                    <a:pt x="216702" y="123426"/>
                  </a:moveTo>
                  <a:lnTo>
                    <a:pt x="193405" y="123426"/>
                  </a:lnTo>
                  <a:cubicBezTo>
                    <a:pt x="183174" y="123426"/>
                    <a:pt x="180339" y="126123"/>
                    <a:pt x="180339" y="135683"/>
                  </a:cubicBezTo>
                  <a:cubicBezTo>
                    <a:pt x="180339" y="145243"/>
                    <a:pt x="183174" y="147940"/>
                    <a:pt x="192665" y="147940"/>
                  </a:cubicBezTo>
                  <a:cubicBezTo>
                    <a:pt x="200979" y="147849"/>
                    <a:pt x="209145" y="145746"/>
                    <a:pt x="216456" y="141811"/>
                  </a:cubicBezTo>
                  <a:close/>
                  <a:moveTo>
                    <a:pt x="314206" y="171595"/>
                  </a:moveTo>
                  <a:cubicBezTo>
                    <a:pt x="299476" y="171384"/>
                    <a:pt x="284859" y="169031"/>
                    <a:pt x="270816" y="164609"/>
                  </a:cubicBezTo>
                  <a:lnTo>
                    <a:pt x="275254" y="141689"/>
                  </a:lnTo>
                  <a:cubicBezTo>
                    <a:pt x="287311" y="144959"/>
                    <a:pt x="299735" y="146688"/>
                    <a:pt x="312234" y="146837"/>
                  </a:cubicBezTo>
                  <a:cubicBezTo>
                    <a:pt x="326163" y="146837"/>
                    <a:pt x="328258" y="143895"/>
                    <a:pt x="328258" y="134580"/>
                  </a:cubicBezTo>
                  <a:cubicBezTo>
                    <a:pt x="328258" y="125265"/>
                    <a:pt x="326656" y="123426"/>
                    <a:pt x="306317" y="118768"/>
                  </a:cubicBezTo>
                  <a:cubicBezTo>
                    <a:pt x="275500" y="111660"/>
                    <a:pt x="271926" y="104183"/>
                    <a:pt x="271926" y="81018"/>
                  </a:cubicBezTo>
                  <a:cubicBezTo>
                    <a:pt x="271926" y="57852"/>
                    <a:pt x="283020" y="46208"/>
                    <a:pt x="318890" y="46208"/>
                  </a:cubicBezTo>
                  <a:cubicBezTo>
                    <a:pt x="331587" y="46193"/>
                    <a:pt x="344246" y="47632"/>
                    <a:pt x="356610" y="50498"/>
                  </a:cubicBezTo>
                  <a:lnTo>
                    <a:pt x="353528" y="75012"/>
                  </a:lnTo>
                  <a:cubicBezTo>
                    <a:pt x="342089" y="73002"/>
                    <a:pt x="330502" y="71854"/>
                    <a:pt x="318890" y="71580"/>
                  </a:cubicBezTo>
                  <a:cubicBezTo>
                    <a:pt x="305208" y="71580"/>
                    <a:pt x="302866" y="74521"/>
                    <a:pt x="302866" y="81875"/>
                  </a:cubicBezTo>
                  <a:cubicBezTo>
                    <a:pt x="302866" y="91558"/>
                    <a:pt x="303728" y="92294"/>
                    <a:pt x="320739" y="96461"/>
                  </a:cubicBezTo>
                  <a:cubicBezTo>
                    <a:pt x="355870" y="105286"/>
                    <a:pt x="359198" y="109821"/>
                    <a:pt x="359198" y="134457"/>
                  </a:cubicBezTo>
                  <a:cubicBezTo>
                    <a:pt x="359198" y="159093"/>
                    <a:pt x="352172" y="171595"/>
                    <a:pt x="314206" y="171595"/>
                  </a:cubicBezTo>
                  <a:close/>
                  <a:moveTo>
                    <a:pt x="458551" y="169144"/>
                  </a:moveTo>
                  <a:lnTo>
                    <a:pt x="458551" y="84940"/>
                  </a:lnTo>
                  <a:cubicBezTo>
                    <a:pt x="458551" y="78566"/>
                    <a:pt x="455716" y="75379"/>
                    <a:pt x="448443" y="75379"/>
                  </a:cubicBezTo>
                  <a:cubicBezTo>
                    <a:pt x="436967" y="76598"/>
                    <a:pt x="425836" y="80011"/>
                    <a:pt x="415654" y="85430"/>
                  </a:cubicBezTo>
                  <a:lnTo>
                    <a:pt x="415654" y="168899"/>
                  </a:lnTo>
                  <a:lnTo>
                    <a:pt x="384098" y="168899"/>
                  </a:lnTo>
                  <a:lnTo>
                    <a:pt x="384098" y="0"/>
                  </a:lnTo>
                  <a:lnTo>
                    <a:pt x="415654" y="4658"/>
                  </a:lnTo>
                  <a:lnTo>
                    <a:pt x="415654" y="57852"/>
                  </a:lnTo>
                  <a:cubicBezTo>
                    <a:pt x="430003" y="50846"/>
                    <a:pt x="445657" y="46880"/>
                    <a:pt x="461633" y="46208"/>
                  </a:cubicBezTo>
                  <a:cubicBezTo>
                    <a:pt x="482588" y="46208"/>
                    <a:pt x="490107" y="60303"/>
                    <a:pt x="490107" y="81753"/>
                  </a:cubicBezTo>
                  <a:lnTo>
                    <a:pt x="490107" y="168899"/>
                  </a:lnTo>
                  <a:close/>
                  <a:moveTo>
                    <a:pt x="516486" y="31990"/>
                  </a:moveTo>
                  <a:lnTo>
                    <a:pt x="516486" y="2329"/>
                  </a:lnTo>
                  <a:lnTo>
                    <a:pt x="548042" y="2329"/>
                  </a:lnTo>
                  <a:lnTo>
                    <a:pt x="548042" y="31745"/>
                  </a:lnTo>
                  <a:close/>
                  <a:moveTo>
                    <a:pt x="516486" y="169144"/>
                  </a:moveTo>
                  <a:lnTo>
                    <a:pt x="516486" y="49027"/>
                  </a:lnTo>
                  <a:lnTo>
                    <a:pt x="548042" y="49027"/>
                  </a:lnTo>
                  <a:lnTo>
                    <a:pt x="548042" y="169144"/>
                  </a:lnTo>
                  <a:close/>
                  <a:moveTo>
                    <a:pt x="573189" y="50008"/>
                  </a:moveTo>
                  <a:cubicBezTo>
                    <a:pt x="573189" y="19856"/>
                    <a:pt x="591556" y="2329"/>
                    <a:pt x="634822" y="2329"/>
                  </a:cubicBezTo>
                  <a:cubicBezTo>
                    <a:pt x="650551" y="2321"/>
                    <a:pt x="666230" y="4131"/>
                    <a:pt x="681540" y="7722"/>
                  </a:cubicBezTo>
                  <a:lnTo>
                    <a:pt x="677965" y="34687"/>
                  </a:lnTo>
                  <a:cubicBezTo>
                    <a:pt x="664048" y="32181"/>
                    <a:pt x="649947" y="30787"/>
                    <a:pt x="635808" y="30519"/>
                  </a:cubicBezTo>
                  <a:cubicBezTo>
                    <a:pt x="613374" y="30519"/>
                    <a:pt x="606101" y="37874"/>
                    <a:pt x="606101" y="55033"/>
                  </a:cubicBezTo>
                  <a:lnTo>
                    <a:pt x="606101" y="118278"/>
                  </a:lnTo>
                  <a:cubicBezTo>
                    <a:pt x="606101" y="135805"/>
                    <a:pt x="613374" y="142792"/>
                    <a:pt x="635808" y="142792"/>
                  </a:cubicBezTo>
                  <a:cubicBezTo>
                    <a:pt x="649947" y="142525"/>
                    <a:pt x="664048" y="141131"/>
                    <a:pt x="677965" y="138625"/>
                  </a:cubicBezTo>
                  <a:lnTo>
                    <a:pt x="681540" y="165467"/>
                  </a:lnTo>
                  <a:cubicBezTo>
                    <a:pt x="666243" y="169160"/>
                    <a:pt x="650563" y="171012"/>
                    <a:pt x="634822" y="170982"/>
                  </a:cubicBezTo>
                  <a:cubicBezTo>
                    <a:pt x="591925" y="170982"/>
                    <a:pt x="573189" y="153455"/>
                    <a:pt x="573189" y="123303"/>
                  </a:cubicBezTo>
                  <a:close/>
                  <a:moveTo>
                    <a:pt x="750816" y="171595"/>
                  </a:moveTo>
                  <a:cubicBezTo>
                    <a:pt x="707672" y="171595"/>
                    <a:pt x="696085" y="148920"/>
                    <a:pt x="696085" y="124161"/>
                  </a:cubicBezTo>
                  <a:lnTo>
                    <a:pt x="696085" y="93642"/>
                  </a:lnTo>
                  <a:cubicBezTo>
                    <a:pt x="696085" y="69128"/>
                    <a:pt x="707672" y="46208"/>
                    <a:pt x="750816" y="46208"/>
                  </a:cubicBezTo>
                  <a:cubicBezTo>
                    <a:pt x="793959" y="46208"/>
                    <a:pt x="805546" y="69006"/>
                    <a:pt x="805546" y="93642"/>
                  </a:cubicBezTo>
                  <a:lnTo>
                    <a:pt x="805546" y="123916"/>
                  </a:lnTo>
                  <a:cubicBezTo>
                    <a:pt x="805546" y="148675"/>
                    <a:pt x="793959" y="171595"/>
                    <a:pt x="750816" y="171595"/>
                  </a:cubicBezTo>
                  <a:close/>
                  <a:moveTo>
                    <a:pt x="750816" y="72193"/>
                  </a:moveTo>
                  <a:cubicBezTo>
                    <a:pt x="734051" y="72193"/>
                    <a:pt x="727518" y="79302"/>
                    <a:pt x="727518" y="92907"/>
                  </a:cubicBezTo>
                  <a:lnTo>
                    <a:pt x="727518" y="125142"/>
                  </a:lnTo>
                  <a:cubicBezTo>
                    <a:pt x="727518" y="138747"/>
                    <a:pt x="734051" y="145856"/>
                    <a:pt x="750816" y="145856"/>
                  </a:cubicBezTo>
                  <a:cubicBezTo>
                    <a:pt x="767580" y="145856"/>
                    <a:pt x="774113" y="138747"/>
                    <a:pt x="774113" y="125142"/>
                  </a:cubicBezTo>
                  <a:lnTo>
                    <a:pt x="774113" y="92661"/>
                  </a:lnTo>
                  <a:cubicBezTo>
                    <a:pt x="774113" y="79056"/>
                    <a:pt x="767580" y="71947"/>
                    <a:pt x="750816" y="71947"/>
                  </a:cubicBezTo>
                  <a:close/>
                  <a:moveTo>
                    <a:pt x="894298" y="73541"/>
                  </a:moveTo>
                  <a:cubicBezTo>
                    <a:pt x="882760" y="78504"/>
                    <a:pt x="871629" y="84365"/>
                    <a:pt x="861016" y="91068"/>
                  </a:cubicBezTo>
                  <a:lnTo>
                    <a:pt x="861016" y="168531"/>
                  </a:lnTo>
                  <a:lnTo>
                    <a:pt x="829460" y="168531"/>
                  </a:lnTo>
                  <a:lnTo>
                    <a:pt x="829460" y="49027"/>
                  </a:lnTo>
                  <a:lnTo>
                    <a:pt x="856085" y="49027"/>
                  </a:lnTo>
                  <a:lnTo>
                    <a:pt x="858181" y="62265"/>
                  </a:lnTo>
                  <a:cubicBezTo>
                    <a:pt x="868486" y="55652"/>
                    <a:pt x="879592" y="50341"/>
                    <a:pt x="891216" y="46453"/>
                  </a:cubicBezTo>
                  <a:close/>
                  <a:moveTo>
                    <a:pt x="1020276" y="128574"/>
                  </a:moveTo>
                  <a:cubicBezTo>
                    <a:pt x="1020276" y="155171"/>
                    <a:pt x="1007949" y="170982"/>
                    <a:pt x="978735" y="170982"/>
                  </a:cubicBezTo>
                  <a:cubicBezTo>
                    <a:pt x="967469" y="170903"/>
                    <a:pt x="956239" y="169711"/>
                    <a:pt x="945207" y="167428"/>
                  </a:cubicBezTo>
                  <a:lnTo>
                    <a:pt x="945207" y="216455"/>
                  </a:lnTo>
                  <a:lnTo>
                    <a:pt x="913651" y="221113"/>
                  </a:lnTo>
                  <a:lnTo>
                    <a:pt x="913651" y="49027"/>
                  </a:lnTo>
                  <a:lnTo>
                    <a:pt x="938304" y="49027"/>
                  </a:lnTo>
                  <a:lnTo>
                    <a:pt x="941386" y="59078"/>
                  </a:lnTo>
                  <a:cubicBezTo>
                    <a:pt x="953047" y="50974"/>
                    <a:pt x="966976" y="46689"/>
                    <a:pt x="981201" y="46821"/>
                  </a:cubicBezTo>
                  <a:cubicBezTo>
                    <a:pt x="1006470" y="46821"/>
                    <a:pt x="1019906" y="61161"/>
                    <a:pt x="1019906" y="88494"/>
                  </a:cubicBezTo>
                  <a:close/>
                  <a:moveTo>
                    <a:pt x="945207" y="142056"/>
                  </a:moveTo>
                  <a:cubicBezTo>
                    <a:pt x="954365" y="144013"/>
                    <a:pt x="963697" y="145079"/>
                    <a:pt x="973065" y="145243"/>
                  </a:cubicBezTo>
                  <a:cubicBezTo>
                    <a:pt x="984405" y="145243"/>
                    <a:pt x="988843" y="140095"/>
                    <a:pt x="988843" y="129309"/>
                  </a:cubicBezTo>
                  <a:lnTo>
                    <a:pt x="988843" y="87146"/>
                  </a:lnTo>
                  <a:cubicBezTo>
                    <a:pt x="988843" y="77340"/>
                    <a:pt x="984899" y="71947"/>
                    <a:pt x="973312" y="71947"/>
                  </a:cubicBezTo>
                  <a:cubicBezTo>
                    <a:pt x="962982" y="72254"/>
                    <a:pt x="953071" y="76060"/>
                    <a:pt x="945207" y="82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agrant 2 Speaker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38"/>
          <p:cNvGrpSpPr/>
          <p:nvPr/>
        </p:nvGrpSpPr>
        <p:grpSpPr>
          <a:xfrm>
            <a:off x="457773" y="457200"/>
            <a:ext cx="1124651" cy="318650"/>
            <a:chOff x="1220737" y="1263865"/>
            <a:chExt cx="3310719" cy="938862"/>
          </a:xfrm>
        </p:grpSpPr>
        <p:sp>
          <p:nvSpPr>
            <p:cNvPr id="293" name="Google Shape;293;p38"/>
            <p:cNvSpPr/>
            <p:nvPr/>
          </p:nvSpPr>
          <p:spPr>
            <a:xfrm>
              <a:off x="2291620" y="1552529"/>
              <a:ext cx="434784" cy="491767"/>
            </a:xfrm>
            <a:custGeom>
              <a:rect b="b" l="l" r="r" t="t"/>
              <a:pathLst>
                <a:path extrusionOk="0" h="491767" w="434784">
                  <a:moveTo>
                    <a:pt x="337084" y="0"/>
                  </a:moveTo>
                  <a:lnTo>
                    <a:pt x="434785" y="0"/>
                  </a:lnTo>
                  <a:lnTo>
                    <a:pt x="286941" y="491768"/>
                  </a:lnTo>
                  <a:lnTo>
                    <a:pt x="147844" y="491768"/>
                  </a:lnTo>
                  <a:lnTo>
                    <a:pt x="0" y="0"/>
                  </a:lnTo>
                  <a:lnTo>
                    <a:pt x="97084" y="0"/>
                  </a:lnTo>
                  <a:lnTo>
                    <a:pt x="217084" y="409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2714331" y="1677272"/>
              <a:ext cx="284230" cy="374348"/>
            </a:xfrm>
            <a:custGeom>
              <a:rect b="b" l="l" r="r" t="t"/>
              <a:pathLst>
                <a:path extrusionOk="0" h="374348" w="284230">
                  <a:moveTo>
                    <a:pt x="283368" y="367025"/>
                  </a:moveTo>
                  <a:lnTo>
                    <a:pt x="209446" y="367025"/>
                  </a:lnTo>
                  <a:lnTo>
                    <a:pt x="202669" y="342614"/>
                  </a:lnTo>
                  <a:cubicBezTo>
                    <a:pt x="170489" y="363287"/>
                    <a:pt x="132973" y="374307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52" y="74914"/>
                    <a:pt x="56131" y="78635"/>
                    <a:pt x="23039" y="85684"/>
                  </a:cubicBezTo>
                  <a:lnTo>
                    <a:pt x="11951" y="16966"/>
                  </a:lnTo>
                  <a:cubicBezTo>
                    <a:pt x="52485" y="5837"/>
                    <a:pt x="94324" y="131"/>
                    <a:pt x="136386" y="0"/>
                  </a:cubicBezTo>
                  <a:cubicBezTo>
                    <a:pt x="250349" y="0"/>
                    <a:pt x="284230" y="39913"/>
                    <a:pt x="284230" y="129991"/>
                  </a:cubicBezTo>
                  <a:close/>
                  <a:moveTo>
                    <a:pt x="192444" y="231054"/>
                  </a:moveTo>
                  <a:lnTo>
                    <a:pt x="125298" y="231054"/>
                  </a:lnTo>
                  <a:cubicBezTo>
                    <a:pt x="95483" y="231054"/>
                    <a:pt x="87351" y="239232"/>
                    <a:pt x="87351" y="266573"/>
                  </a:cubicBezTo>
                  <a:cubicBezTo>
                    <a:pt x="87351" y="290984"/>
                    <a:pt x="95483" y="303190"/>
                    <a:pt x="124312" y="303190"/>
                  </a:cubicBezTo>
                  <a:cubicBezTo>
                    <a:pt x="148386" y="302866"/>
                    <a:pt x="171992" y="296527"/>
                    <a:pt x="192936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3045871" y="1677267"/>
              <a:ext cx="319466" cy="519733"/>
            </a:xfrm>
            <a:custGeom>
              <a:rect b="b" l="l" r="r" t="t"/>
              <a:pathLst>
                <a:path extrusionOk="0" h="519733" w="319466">
                  <a:moveTo>
                    <a:pt x="125421" y="270117"/>
                  </a:moveTo>
                  <a:cubicBezTo>
                    <a:pt x="113889" y="275624"/>
                    <a:pt x="105832" y="286393"/>
                    <a:pt x="103861" y="298922"/>
                  </a:cubicBezTo>
                  <a:cubicBezTo>
                    <a:pt x="103861" y="308565"/>
                    <a:pt x="109774" y="312959"/>
                    <a:pt x="123943" y="314423"/>
                  </a:cubicBezTo>
                  <a:cubicBezTo>
                    <a:pt x="164230" y="318817"/>
                    <a:pt x="186530" y="321014"/>
                    <a:pt x="229035" y="325531"/>
                  </a:cubicBezTo>
                  <a:cubicBezTo>
                    <a:pt x="287926" y="332122"/>
                    <a:pt x="306530" y="360927"/>
                    <a:pt x="306530" y="412679"/>
                  </a:cubicBezTo>
                  <a:cubicBezTo>
                    <a:pt x="306530" y="489453"/>
                    <a:pt x="278193" y="519723"/>
                    <a:pt x="142546" y="519723"/>
                  </a:cubicBezTo>
                  <a:cubicBezTo>
                    <a:pt x="95261" y="520011"/>
                    <a:pt x="48160" y="514060"/>
                    <a:pt x="2464" y="502025"/>
                  </a:cubicBezTo>
                  <a:lnTo>
                    <a:pt x="13676" y="434772"/>
                  </a:lnTo>
                  <a:cubicBezTo>
                    <a:pt x="53618" y="444901"/>
                    <a:pt x="94670" y="450108"/>
                    <a:pt x="135893" y="450273"/>
                  </a:cubicBezTo>
                  <a:cubicBezTo>
                    <a:pt x="208090" y="450273"/>
                    <a:pt x="222136" y="445146"/>
                    <a:pt x="222136" y="421467"/>
                  </a:cubicBezTo>
                  <a:cubicBezTo>
                    <a:pt x="222136" y="397788"/>
                    <a:pt x="215483" y="395591"/>
                    <a:pt x="187885" y="392662"/>
                  </a:cubicBezTo>
                  <a:cubicBezTo>
                    <a:pt x="146119" y="388268"/>
                    <a:pt x="128994" y="386071"/>
                    <a:pt x="82793" y="380456"/>
                  </a:cubicBezTo>
                  <a:cubicBezTo>
                    <a:pt x="31417" y="374597"/>
                    <a:pt x="11212" y="357632"/>
                    <a:pt x="11212" y="311860"/>
                  </a:cubicBezTo>
                  <a:cubicBezTo>
                    <a:pt x="11212" y="282322"/>
                    <a:pt x="31417" y="263037"/>
                    <a:pt x="49281" y="250832"/>
                  </a:cubicBezTo>
                  <a:cubicBezTo>
                    <a:pt x="15770" y="230814"/>
                    <a:pt x="0" y="197615"/>
                    <a:pt x="0" y="154040"/>
                  </a:cubicBezTo>
                  <a:lnTo>
                    <a:pt x="0" y="119620"/>
                  </a:lnTo>
                  <a:cubicBezTo>
                    <a:pt x="1478" y="45044"/>
                    <a:pt x="40904" y="4"/>
                    <a:pt x="145996" y="4"/>
                  </a:cubicBezTo>
                  <a:cubicBezTo>
                    <a:pt x="166756" y="-120"/>
                    <a:pt x="187454" y="2341"/>
                    <a:pt x="207598" y="7328"/>
                  </a:cubicBezTo>
                  <a:lnTo>
                    <a:pt x="319466" y="7328"/>
                  </a:lnTo>
                  <a:lnTo>
                    <a:pt x="319466" y="52367"/>
                  </a:lnTo>
                  <a:cubicBezTo>
                    <a:pt x="307146" y="56151"/>
                    <a:pt x="291869" y="59812"/>
                    <a:pt x="279179" y="63474"/>
                  </a:cubicBezTo>
                  <a:cubicBezTo>
                    <a:pt x="287705" y="80961"/>
                    <a:pt x="291930" y="100204"/>
                    <a:pt x="291499" y="119620"/>
                  </a:cubicBezTo>
                  <a:lnTo>
                    <a:pt x="291499" y="153552"/>
                  </a:lnTo>
                  <a:cubicBezTo>
                    <a:pt x="291499" y="226786"/>
                    <a:pt x="246776" y="270971"/>
                    <a:pt x="145380" y="270971"/>
                  </a:cubicBezTo>
                  <a:cubicBezTo>
                    <a:pt x="138715" y="271035"/>
                    <a:pt x="132049" y="270750"/>
                    <a:pt x="125421" y="270117"/>
                  </a:cubicBezTo>
                  <a:close/>
                  <a:moveTo>
                    <a:pt x="146119" y="72384"/>
                  </a:moveTo>
                  <a:cubicBezTo>
                    <a:pt x="101396" y="72384"/>
                    <a:pt x="85750" y="88618"/>
                    <a:pt x="85750" y="122550"/>
                  </a:cubicBezTo>
                  <a:lnTo>
                    <a:pt x="85750" y="149891"/>
                  </a:lnTo>
                  <a:cubicBezTo>
                    <a:pt x="85750" y="185287"/>
                    <a:pt x="103737" y="198713"/>
                    <a:pt x="146119" y="198713"/>
                  </a:cubicBezTo>
                  <a:cubicBezTo>
                    <a:pt x="188501" y="198713"/>
                    <a:pt x="207721" y="184677"/>
                    <a:pt x="207721" y="149891"/>
                  </a:cubicBezTo>
                  <a:lnTo>
                    <a:pt x="207721" y="122550"/>
                  </a:lnTo>
                  <a:cubicBezTo>
                    <a:pt x="207721" y="88618"/>
                    <a:pt x="191704" y="72384"/>
                    <a:pt x="146119" y="72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3406857" y="1677272"/>
              <a:ext cx="187022" cy="367025"/>
            </a:xfrm>
            <a:custGeom>
              <a:rect b="b" l="l" r="r" t="t"/>
              <a:pathLst>
                <a:path extrusionOk="0" h="367025" w="187022">
                  <a:moveTo>
                    <a:pt x="187023" y="82633"/>
                  </a:moveTo>
                  <a:cubicBezTo>
                    <a:pt x="153708" y="97719"/>
                    <a:pt x="121589" y="115263"/>
                    <a:pt x="90924" y="135117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76756" y="7323"/>
                  </a:lnTo>
                  <a:lnTo>
                    <a:pt x="82669" y="47236"/>
                  </a:lnTo>
                  <a:cubicBezTo>
                    <a:pt x="112226" y="27413"/>
                    <a:pt x="144283" y="11531"/>
                    <a:pt x="17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613961" y="1677272"/>
              <a:ext cx="284230" cy="374348"/>
            </a:xfrm>
            <a:custGeom>
              <a:rect b="b" l="l" r="r" t="t"/>
              <a:pathLst>
                <a:path extrusionOk="0" h="374348" w="284230">
                  <a:moveTo>
                    <a:pt x="283984" y="367025"/>
                  </a:moveTo>
                  <a:lnTo>
                    <a:pt x="209446" y="367025"/>
                  </a:lnTo>
                  <a:lnTo>
                    <a:pt x="202793" y="342614"/>
                  </a:lnTo>
                  <a:cubicBezTo>
                    <a:pt x="170575" y="363291"/>
                    <a:pt x="133010" y="374310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89" y="74914"/>
                    <a:pt x="56205" y="78635"/>
                    <a:pt x="23162" y="85684"/>
                  </a:cubicBezTo>
                  <a:lnTo>
                    <a:pt x="11951" y="16966"/>
                  </a:lnTo>
                  <a:cubicBezTo>
                    <a:pt x="52485" y="5845"/>
                    <a:pt x="94325" y="139"/>
                    <a:pt x="136386" y="0"/>
                  </a:cubicBezTo>
                  <a:cubicBezTo>
                    <a:pt x="250472" y="0"/>
                    <a:pt x="284230" y="39913"/>
                    <a:pt x="284230" y="129991"/>
                  </a:cubicBezTo>
                  <a:close/>
                  <a:moveTo>
                    <a:pt x="193060" y="231054"/>
                  </a:moveTo>
                  <a:lnTo>
                    <a:pt x="126037" y="231054"/>
                  </a:lnTo>
                  <a:cubicBezTo>
                    <a:pt x="96222" y="231054"/>
                    <a:pt x="87967" y="239232"/>
                    <a:pt x="87967" y="266573"/>
                  </a:cubicBezTo>
                  <a:cubicBezTo>
                    <a:pt x="87967" y="290984"/>
                    <a:pt x="96222" y="303190"/>
                    <a:pt x="124928" y="303190"/>
                  </a:cubicBezTo>
                  <a:cubicBezTo>
                    <a:pt x="149002" y="302882"/>
                    <a:pt x="172620" y="296541"/>
                    <a:pt x="193553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3953879" y="1677272"/>
              <a:ext cx="305790" cy="367025"/>
            </a:xfrm>
            <a:custGeom>
              <a:rect b="b" l="l" r="r" t="t"/>
              <a:pathLst>
                <a:path extrusionOk="0" h="367025" w="305790">
                  <a:moveTo>
                    <a:pt x="214620" y="367025"/>
                  </a:moveTo>
                  <a:lnTo>
                    <a:pt x="214620" y="115954"/>
                  </a:lnTo>
                  <a:cubicBezTo>
                    <a:pt x="214620" y="96669"/>
                    <a:pt x="206366" y="87149"/>
                    <a:pt x="185544" y="87149"/>
                  </a:cubicBezTo>
                  <a:cubicBezTo>
                    <a:pt x="164723" y="87149"/>
                    <a:pt x="123943" y="100453"/>
                    <a:pt x="90924" y="117419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69240" y="7323"/>
                  </a:lnTo>
                  <a:lnTo>
                    <a:pt x="78234" y="37594"/>
                  </a:lnTo>
                  <a:cubicBezTo>
                    <a:pt x="123573" y="15181"/>
                    <a:pt x="173125" y="2378"/>
                    <a:pt x="223737" y="0"/>
                  </a:cubicBezTo>
                  <a:cubicBezTo>
                    <a:pt x="284107" y="0"/>
                    <a:pt x="305791" y="42110"/>
                    <a:pt x="305791" y="106312"/>
                  </a:cubicBezTo>
                  <a:lnTo>
                    <a:pt x="305791" y="3670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4292935" y="1583044"/>
              <a:ext cx="238521" cy="468576"/>
            </a:xfrm>
            <a:custGeom>
              <a:rect b="b" l="l" r="r" t="t"/>
              <a:pathLst>
                <a:path extrusionOk="0" h="468576" w="238521">
                  <a:moveTo>
                    <a:pt x="234086" y="454540"/>
                  </a:moveTo>
                  <a:cubicBezTo>
                    <a:pt x="208411" y="463469"/>
                    <a:pt x="181454" y="468210"/>
                    <a:pt x="154251" y="468577"/>
                  </a:cubicBezTo>
                  <a:cubicBezTo>
                    <a:pt x="87967" y="468577"/>
                    <a:pt x="54456" y="437574"/>
                    <a:pt x="54456" y="373372"/>
                  </a:cubicBezTo>
                  <a:lnTo>
                    <a:pt x="54456" y="173199"/>
                  </a:lnTo>
                  <a:lnTo>
                    <a:pt x="0" y="173199"/>
                  </a:lnTo>
                  <a:lnTo>
                    <a:pt x="0" y="101551"/>
                  </a:lnTo>
                  <a:lnTo>
                    <a:pt x="54456" y="101551"/>
                  </a:lnTo>
                  <a:lnTo>
                    <a:pt x="54456" y="12206"/>
                  </a:lnTo>
                  <a:lnTo>
                    <a:pt x="145380" y="0"/>
                  </a:lnTo>
                  <a:lnTo>
                    <a:pt x="145380" y="101796"/>
                  </a:lnTo>
                  <a:lnTo>
                    <a:pt x="238522" y="101796"/>
                  </a:lnTo>
                  <a:lnTo>
                    <a:pt x="232485" y="173443"/>
                  </a:lnTo>
                  <a:lnTo>
                    <a:pt x="145380" y="173443"/>
                  </a:lnTo>
                  <a:lnTo>
                    <a:pt x="145380" y="361533"/>
                  </a:lnTo>
                  <a:cubicBezTo>
                    <a:pt x="145380" y="380696"/>
                    <a:pt x="154251" y="393268"/>
                    <a:pt x="178152" y="393268"/>
                  </a:cubicBezTo>
                  <a:cubicBezTo>
                    <a:pt x="193577" y="392823"/>
                    <a:pt x="208866" y="390319"/>
                    <a:pt x="223614" y="3858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1220737" y="1422783"/>
              <a:ext cx="763121" cy="779944"/>
            </a:xfrm>
            <a:custGeom>
              <a:rect b="b" l="l" r="r" t="t"/>
              <a:pathLst>
                <a:path extrusionOk="0" h="779944" w="763121">
                  <a:moveTo>
                    <a:pt x="658399" y="0"/>
                  </a:moveTo>
                  <a:lnTo>
                    <a:pt x="486407" y="98500"/>
                  </a:lnTo>
                  <a:lnTo>
                    <a:pt x="486407" y="158918"/>
                  </a:lnTo>
                  <a:lnTo>
                    <a:pt x="381561" y="403154"/>
                  </a:lnTo>
                  <a:lnTo>
                    <a:pt x="276715" y="158918"/>
                  </a:lnTo>
                  <a:lnTo>
                    <a:pt x="276715" y="98500"/>
                  </a:lnTo>
                  <a:lnTo>
                    <a:pt x="104723" y="0"/>
                  </a:lnTo>
                  <a:lnTo>
                    <a:pt x="0" y="59930"/>
                  </a:lnTo>
                  <a:lnTo>
                    <a:pt x="0" y="129502"/>
                  </a:lnTo>
                  <a:lnTo>
                    <a:pt x="0" y="129502"/>
                  </a:lnTo>
                  <a:lnTo>
                    <a:pt x="233101" y="694993"/>
                  </a:lnTo>
                  <a:lnTo>
                    <a:pt x="381561" y="779944"/>
                  </a:lnTo>
                  <a:lnTo>
                    <a:pt x="381561" y="779944"/>
                  </a:lnTo>
                  <a:lnTo>
                    <a:pt x="530021" y="694993"/>
                  </a:lnTo>
                  <a:lnTo>
                    <a:pt x="763122" y="129502"/>
                  </a:lnTo>
                  <a:lnTo>
                    <a:pt x="763122" y="129502"/>
                  </a:lnTo>
                  <a:lnTo>
                    <a:pt x="763122" y="59930"/>
                  </a:lnTo>
                  <a:lnTo>
                    <a:pt x="658399" y="0"/>
                  </a:lnTo>
                  <a:close/>
                </a:path>
              </a:pathLst>
            </a:custGeom>
            <a:solidFill>
              <a:srgbClr val="0E67ED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1602297" y="1482713"/>
              <a:ext cx="381560" cy="720014"/>
            </a:xfrm>
            <a:custGeom>
              <a:rect b="b" l="l" r="r" t="t"/>
              <a:pathLst>
                <a:path extrusionOk="0" h="720014" w="381560">
                  <a:moveTo>
                    <a:pt x="381561" y="0"/>
                  </a:moveTo>
                  <a:lnTo>
                    <a:pt x="209569" y="98378"/>
                  </a:lnTo>
                  <a:lnTo>
                    <a:pt x="209569" y="158918"/>
                  </a:lnTo>
                  <a:lnTo>
                    <a:pt x="69733" y="468211"/>
                  </a:lnTo>
                  <a:lnTo>
                    <a:pt x="0" y="508123"/>
                  </a:lnTo>
                  <a:lnTo>
                    <a:pt x="0" y="720014"/>
                  </a:lnTo>
                  <a:lnTo>
                    <a:pt x="148460" y="635063"/>
                  </a:lnTo>
                  <a:lnTo>
                    <a:pt x="381561" y="69572"/>
                  </a:lnTo>
                  <a:lnTo>
                    <a:pt x="381561" y="69572"/>
                  </a:lnTo>
                  <a:lnTo>
                    <a:pt x="381561" y="0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1392728" y="1521283"/>
              <a:ext cx="209568" cy="429640"/>
            </a:xfrm>
            <a:custGeom>
              <a:rect b="b" l="l" r="r" t="t"/>
              <a:pathLst>
                <a:path extrusionOk="0" h="429640" w="209568">
                  <a:moveTo>
                    <a:pt x="104723" y="60418"/>
                  </a:moveTo>
                  <a:lnTo>
                    <a:pt x="104723" y="0"/>
                  </a:lnTo>
                  <a:lnTo>
                    <a:pt x="0" y="59808"/>
                  </a:lnTo>
                  <a:lnTo>
                    <a:pt x="0" y="120348"/>
                  </a:lnTo>
                  <a:lnTo>
                    <a:pt x="139836" y="429641"/>
                  </a:lnTo>
                  <a:lnTo>
                    <a:pt x="209569" y="389728"/>
                  </a:lnTo>
                  <a:lnTo>
                    <a:pt x="209569" y="304654"/>
                  </a:lnTo>
                  <a:lnTo>
                    <a:pt x="104723" y="60418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2292606" y="1263865"/>
              <a:ext cx="1019138" cy="220190"/>
            </a:xfrm>
            <a:custGeom>
              <a:rect b="b" l="l" r="r" t="t"/>
              <a:pathLst>
                <a:path extrusionOk="0" h="220190" w="1019138">
                  <a:moveTo>
                    <a:pt x="95606" y="168195"/>
                  </a:moveTo>
                  <a:lnTo>
                    <a:pt x="95606" y="99110"/>
                  </a:lnTo>
                  <a:lnTo>
                    <a:pt x="31910" y="99110"/>
                  </a:lnTo>
                  <a:lnTo>
                    <a:pt x="31910" y="168195"/>
                  </a:lnTo>
                  <a:lnTo>
                    <a:pt x="0" y="168195"/>
                  </a:lnTo>
                  <a:lnTo>
                    <a:pt x="0" y="2319"/>
                  </a:lnTo>
                  <a:lnTo>
                    <a:pt x="32526" y="2319"/>
                  </a:lnTo>
                  <a:lnTo>
                    <a:pt x="32526" y="71892"/>
                  </a:lnTo>
                  <a:lnTo>
                    <a:pt x="96222" y="71892"/>
                  </a:lnTo>
                  <a:lnTo>
                    <a:pt x="96222" y="2319"/>
                  </a:lnTo>
                  <a:lnTo>
                    <a:pt x="128132" y="2319"/>
                  </a:lnTo>
                  <a:lnTo>
                    <a:pt x="128132" y="168195"/>
                  </a:lnTo>
                  <a:close/>
                  <a:moveTo>
                    <a:pt x="247515" y="168195"/>
                  </a:moveTo>
                  <a:lnTo>
                    <a:pt x="221766" y="168195"/>
                  </a:lnTo>
                  <a:lnTo>
                    <a:pt x="219425" y="160017"/>
                  </a:lnTo>
                  <a:cubicBezTo>
                    <a:pt x="208349" y="166903"/>
                    <a:pt x="195548" y="170581"/>
                    <a:pt x="182464" y="170636"/>
                  </a:cubicBezTo>
                  <a:cubicBezTo>
                    <a:pt x="159548" y="170636"/>
                    <a:pt x="149692" y="155623"/>
                    <a:pt x="149692" y="134995"/>
                  </a:cubicBezTo>
                  <a:cubicBezTo>
                    <a:pt x="149692" y="110584"/>
                    <a:pt x="160780" y="101307"/>
                    <a:pt x="186653" y="101307"/>
                  </a:cubicBezTo>
                  <a:lnTo>
                    <a:pt x="216838" y="101307"/>
                  </a:lnTo>
                  <a:lnTo>
                    <a:pt x="216838" y="89102"/>
                  </a:lnTo>
                  <a:cubicBezTo>
                    <a:pt x="216838" y="75797"/>
                    <a:pt x="213019" y="71159"/>
                    <a:pt x="192197" y="71159"/>
                  </a:cubicBezTo>
                  <a:cubicBezTo>
                    <a:pt x="180481" y="71278"/>
                    <a:pt x="168813" y="72504"/>
                    <a:pt x="157331" y="74821"/>
                  </a:cubicBezTo>
                  <a:lnTo>
                    <a:pt x="153511" y="51996"/>
                  </a:lnTo>
                  <a:cubicBezTo>
                    <a:pt x="167581" y="48276"/>
                    <a:pt x="182070" y="46348"/>
                    <a:pt x="196633" y="46260"/>
                  </a:cubicBezTo>
                  <a:cubicBezTo>
                    <a:pt x="236058" y="46260"/>
                    <a:pt x="247762" y="59564"/>
                    <a:pt x="247762" y="89590"/>
                  </a:cubicBezTo>
                  <a:close/>
                  <a:moveTo>
                    <a:pt x="215975" y="122911"/>
                  </a:moveTo>
                  <a:lnTo>
                    <a:pt x="192690" y="122911"/>
                  </a:lnTo>
                  <a:cubicBezTo>
                    <a:pt x="182464" y="122911"/>
                    <a:pt x="179507" y="125597"/>
                    <a:pt x="179507" y="135117"/>
                  </a:cubicBezTo>
                  <a:cubicBezTo>
                    <a:pt x="179507" y="144638"/>
                    <a:pt x="182464" y="147323"/>
                    <a:pt x="191828" y="147323"/>
                  </a:cubicBezTo>
                  <a:cubicBezTo>
                    <a:pt x="200132" y="147233"/>
                    <a:pt x="208300" y="145138"/>
                    <a:pt x="215606" y="141220"/>
                  </a:cubicBezTo>
                  <a:close/>
                  <a:moveTo>
                    <a:pt x="313429" y="170880"/>
                  </a:moveTo>
                  <a:cubicBezTo>
                    <a:pt x="298707" y="170681"/>
                    <a:pt x="284095" y="168337"/>
                    <a:pt x="270062" y="163923"/>
                  </a:cubicBezTo>
                  <a:lnTo>
                    <a:pt x="274497" y="141098"/>
                  </a:lnTo>
                  <a:cubicBezTo>
                    <a:pt x="286546" y="144354"/>
                    <a:pt x="298965" y="146077"/>
                    <a:pt x="311458" y="146224"/>
                  </a:cubicBezTo>
                  <a:cubicBezTo>
                    <a:pt x="325380" y="146224"/>
                    <a:pt x="327475" y="143295"/>
                    <a:pt x="327475" y="134019"/>
                  </a:cubicBezTo>
                  <a:cubicBezTo>
                    <a:pt x="327475" y="124742"/>
                    <a:pt x="325873" y="122911"/>
                    <a:pt x="305421" y="118273"/>
                  </a:cubicBezTo>
                  <a:cubicBezTo>
                    <a:pt x="274744" y="111194"/>
                    <a:pt x="271171" y="103748"/>
                    <a:pt x="271171" y="80680"/>
                  </a:cubicBezTo>
                  <a:cubicBezTo>
                    <a:pt x="271171" y="57611"/>
                    <a:pt x="282259" y="46015"/>
                    <a:pt x="318111" y="46015"/>
                  </a:cubicBezTo>
                  <a:cubicBezTo>
                    <a:pt x="330801" y="46008"/>
                    <a:pt x="343454" y="47441"/>
                    <a:pt x="355811" y="50287"/>
                  </a:cubicBezTo>
                  <a:lnTo>
                    <a:pt x="352731" y="74699"/>
                  </a:lnTo>
                  <a:cubicBezTo>
                    <a:pt x="341298" y="72703"/>
                    <a:pt x="329717" y="71561"/>
                    <a:pt x="318111" y="71281"/>
                  </a:cubicBezTo>
                  <a:cubicBezTo>
                    <a:pt x="304435" y="71281"/>
                    <a:pt x="302095" y="74211"/>
                    <a:pt x="302095" y="81534"/>
                  </a:cubicBezTo>
                  <a:cubicBezTo>
                    <a:pt x="302095" y="91177"/>
                    <a:pt x="302834" y="91909"/>
                    <a:pt x="319959" y="96059"/>
                  </a:cubicBezTo>
                  <a:cubicBezTo>
                    <a:pt x="355072" y="104847"/>
                    <a:pt x="358399" y="109363"/>
                    <a:pt x="358399" y="133897"/>
                  </a:cubicBezTo>
                  <a:cubicBezTo>
                    <a:pt x="358399" y="158430"/>
                    <a:pt x="351376" y="170880"/>
                    <a:pt x="313429" y="170880"/>
                  </a:cubicBezTo>
                  <a:close/>
                  <a:moveTo>
                    <a:pt x="457700" y="168439"/>
                  </a:moveTo>
                  <a:lnTo>
                    <a:pt x="457700" y="84586"/>
                  </a:lnTo>
                  <a:cubicBezTo>
                    <a:pt x="457700" y="78239"/>
                    <a:pt x="454867" y="75065"/>
                    <a:pt x="447598" y="75065"/>
                  </a:cubicBezTo>
                  <a:cubicBezTo>
                    <a:pt x="436128" y="76279"/>
                    <a:pt x="425002" y="79677"/>
                    <a:pt x="414826" y="85074"/>
                  </a:cubicBezTo>
                  <a:lnTo>
                    <a:pt x="414826" y="168195"/>
                  </a:lnTo>
                  <a:lnTo>
                    <a:pt x="383286" y="168195"/>
                  </a:lnTo>
                  <a:lnTo>
                    <a:pt x="383286" y="0"/>
                  </a:lnTo>
                  <a:lnTo>
                    <a:pt x="414826" y="4638"/>
                  </a:lnTo>
                  <a:lnTo>
                    <a:pt x="414826" y="57611"/>
                  </a:lnTo>
                  <a:cubicBezTo>
                    <a:pt x="429167" y="50634"/>
                    <a:pt x="444813" y="46685"/>
                    <a:pt x="460781" y="46015"/>
                  </a:cubicBezTo>
                  <a:cubicBezTo>
                    <a:pt x="481725" y="46015"/>
                    <a:pt x="489117" y="60052"/>
                    <a:pt x="489117" y="81412"/>
                  </a:cubicBezTo>
                  <a:lnTo>
                    <a:pt x="489117" y="168195"/>
                  </a:lnTo>
                  <a:close/>
                  <a:moveTo>
                    <a:pt x="515606" y="31857"/>
                  </a:moveTo>
                  <a:lnTo>
                    <a:pt x="515606" y="2319"/>
                  </a:lnTo>
                  <a:lnTo>
                    <a:pt x="547146" y="2319"/>
                  </a:lnTo>
                  <a:lnTo>
                    <a:pt x="547146" y="31613"/>
                  </a:lnTo>
                  <a:close/>
                  <a:moveTo>
                    <a:pt x="515606" y="168439"/>
                  </a:moveTo>
                  <a:lnTo>
                    <a:pt x="515606" y="48823"/>
                  </a:lnTo>
                  <a:lnTo>
                    <a:pt x="547146" y="48823"/>
                  </a:lnTo>
                  <a:lnTo>
                    <a:pt x="547146" y="168439"/>
                  </a:lnTo>
                  <a:close/>
                  <a:moveTo>
                    <a:pt x="572280" y="49799"/>
                  </a:moveTo>
                  <a:cubicBezTo>
                    <a:pt x="572280" y="19773"/>
                    <a:pt x="590637" y="2319"/>
                    <a:pt x="633881" y="2319"/>
                  </a:cubicBezTo>
                  <a:cubicBezTo>
                    <a:pt x="649602" y="2311"/>
                    <a:pt x="665273" y="4113"/>
                    <a:pt x="680575" y="7690"/>
                  </a:cubicBezTo>
                  <a:lnTo>
                    <a:pt x="677002" y="34542"/>
                  </a:lnTo>
                  <a:cubicBezTo>
                    <a:pt x="663093" y="32047"/>
                    <a:pt x="648998" y="30659"/>
                    <a:pt x="634867" y="30392"/>
                  </a:cubicBezTo>
                  <a:cubicBezTo>
                    <a:pt x="612444" y="30392"/>
                    <a:pt x="605175" y="37716"/>
                    <a:pt x="605175" y="54804"/>
                  </a:cubicBezTo>
                  <a:lnTo>
                    <a:pt x="605175" y="117785"/>
                  </a:lnTo>
                  <a:cubicBezTo>
                    <a:pt x="605175" y="135239"/>
                    <a:pt x="612444" y="142196"/>
                    <a:pt x="634867" y="142196"/>
                  </a:cubicBezTo>
                  <a:cubicBezTo>
                    <a:pt x="648998" y="141930"/>
                    <a:pt x="663093" y="140543"/>
                    <a:pt x="677002" y="138046"/>
                  </a:cubicBezTo>
                  <a:lnTo>
                    <a:pt x="680575" y="164777"/>
                  </a:lnTo>
                  <a:cubicBezTo>
                    <a:pt x="665286" y="168455"/>
                    <a:pt x="649614" y="170299"/>
                    <a:pt x="633881" y="170270"/>
                  </a:cubicBezTo>
                  <a:cubicBezTo>
                    <a:pt x="591006" y="170270"/>
                    <a:pt x="572280" y="152815"/>
                    <a:pt x="572280" y="122789"/>
                  </a:cubicBezTo>
                  <a:close/>
                  <a:moveTo>
                    <a:pt x="749816" y="170880"/>
                  </a:moveTo>
                  <a:cubicBezTo>
                    <a:pt x="706694" y="170880"/>
                    <a:pt x="695113" y="148299"/>
                    <a:pt x="695113" y="123644"/>
                  </a:cubicBezTo>
                  <a:lnTo>
                    <a:pt x="695113" y="93252"/>
                  </a:lnTo>
                  <a:cubicBezTo>
                    <a:pt x="695113" y="68840"/>
                    <a:pt x="706694" y="46015"/>
                    <a:pt x="749816" y="46015"/>
                  </a:cubicBezTo>
                  <a:cubicBezTo>
                    <a:pt x="792937" y="46015"/>
                    <a:pt x="804518" y="68718"/>
                    <a:pt x="804518" y="93252"/>
                  </a:cubicBezTo>
                  <a:lnTo>
                    <a:pt x="804518" y="123400"/>
                  </a:lnTo>
                  <a:cubicBezTo>
                    <a:pt x="804518" y="148055"/>
                    <a:pt x="792937" y="170880"/>
                    <a:pt x="749816" y="170880"/>
                  </a:cubicBezTo>
                  <a:close/>
                  <a:moveTo>
                    <a:pt x="749816" y="71892"/>
                  </a:moveTo>
                  <a:cubicBezTo>
                    <a:pt x="733060" y="71892"/>
                    <a:pt x="726530" y="78971"/>
                    <a:pt x="726530" y="92519"/>
                  </a:cubicBezTo>
                  <a:lnTo>
                    <a:pt x="726530" y="124620"/>
                  </a:lnTo>
                  <a:cubicBezTo>
                    <a:pt x="726530" y="138169"/>
                    <a:pt x="733060" y="145248"/>
                    <a:pt x="749816" y="145248"/>
                  </a:cubicBezTo>
                  <a:cubicBezTo>
                    <a:pt x="766571" y="145248"/>
                    <a:pt x="773101" y="138169"/>
                    <a:pt x="773101" y="124620"/>
                  </a:cubicBezTo>
                  <a:lnTo>
                    <a:pt x="773101" y="92275"/>
                  </a:lnTo>
                  <a:cubicBezTo>
                    <a:pt x="773101" y="78727"/>
                    <a:pt x="766571" y="71647"/>
                    <a:pt x="749816" y="71647"/>
                  </a:cubicBezTo>
                  <a:close/>
                  <a:moveTo>
                    <a:pt x="893224" y="73234"/>
                  </a:moveTo>
                  <a:cubicBezTo>
                    <a:pt x="881692" y="78177"/>
                    <a:pt x="870567" y="84013"/>
                    <a:pt x="859959" y="90688"/>
                  </a:cubicBezTo>
                  <a:lnTo>
                    <a:pt x="859959" y="167828"/>
                  </a:lnTo>
                  <a:lnTo>
                    <a:pt x="828419" y="167828"/>
                  </a:lnTo>
                  <a:lnTo>
                    <a:pt x="828419" y="48823"/>
                  </a:lnTo>
                  <a:lnTo>
                    <a:pt x="855031" y="48823"/>
                  </a:lnTo>
                  <a:lnTo>
                    <a:pt x="857126" y="62005"/>
                  </a:lnTo>
                  <a:cubicBezTo>
                    <a:pt x="867426" y="55420"/>
                    <a:pt x="878526" y="50131"/>
                    <a:pt x="890144" y="46260"/>
                  </a:cubicBezTo>
                  <a:close/>
                  <a:moveTo>
                    <a:pt x="1019138" y="128038"/>
                  </a:moveTo>
                  <a:cubicBezTo>
                    <a:pt x="1019138" y="154524"/>
                    <a:pt x="1006818" y="170270"/>
                    <a:pt x="977619" y="170270"/>
                  </a:cubicBezTo>
                  <a:cubicBezTo>
                    <a:pt x="966321" y="170184"/>
                    <a:pt x="955048" y="168999"/>
                    <a:pt x="943984" y="166730"/>
                  </a:cubicBezTo>
                  <a:lnTo>
                    <a:pt x="943984" y="215553"/>
                  </a:lnTo>
                  <a:lnTo>
                    <a:pt x="912567" y="220191"/>
                  </a:lnTo>
                  <a:lnTo>
                    <a:pt x="912567" y="48823"/>
                  </a:lnTo>
                  <a:lnTo>
                    <a:pt x="937208" y="48823"/>
                  </a:lnTo>
                  <a:lnTo>
                    <a:pt x="940288" y="58831"/>
                  </a:lnTo>
                  <a:cubicBezTo>
                    <a:pt x="951943" y="50761"/>
                    <a:pt x="965865" y="46495"/>
                    <a:pt x="980083" y="46626"/>
                  </a:cubicBezTo>
                  <a:cubicBezTo>
                    <a:pt x="1004723" y="46626"/>
                    <a:pt x="1018769" y="60906"/>
                    <a:pt x="1018769" y="88125"/>
                  </a:cubicBezTo>
                  <a:close/>
                  <a:moveTo>
                    <a:pt x="943984" y="141464"/>
                  </a:moveTo>
                  <a:cubicBezTo>
                    <a:pt x="953187" y="143411"/>
                    <a:pt x="962551" y="144474"/>
                    <a:pt x="971951" y="144638"/>
                  </a:cubicBezTo>
                  <a:cubicBezTo>
                    <a:pt x="983286" y="144638"/>
                    <a:pt x="987721" y="139511"/>
                    <a:pt x="987721" y="128770"/>
                  </a:cubicBezTo>
                  <a:lnTo>
                    <a:pt x="987721" y="86783"/>
                  </a:lnTo>
                  <a:cubicBezTo>
                    <a:pt x="987721" y="77018"/>
                    <a:pt x="983779" y="71647"/>
                    <a:pt x="972198" y="71647"/>
                  </a:cubicBezTo>
                  <a:cubicBezTo>
                    <a:pt x="961836" y="71974"/>
                    <a:pt x="951894" y="75759"/>
                    <a:pt x="943984" y="82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erraform 2 Speaker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39"/>
          <p:cNvGrpSpPr/>
          <p:nvPr/>
        </p:nvGrpSpPr>
        <p:grpSpPr>
          <a:xfrm>
            <a:off x="457200" y="457200"/>
            <a:ext cx="1335206" cy="305189"/>
            <a:chOff x="1264920" y="1259488"/>
            <a:chExt cx="3865679" cy="909111"/>
          </a:xfrm>
        </p:grpSpPr>
        <p:sp>
          <p:nvSpPr>
            <p:cNvPr id="307" name="Google Shape;307;p39"/>
            <p:cNvSpPr/>
            <p:nvPr/>
          </p:nvSpPr>
          <p:spPr>
            <a:xfrm>
              <a:off x="2344310" y="1550668"/>
              <a:ext cx="372792" cy="493805"/>
            </a:xfrm>
            <a:custGeom>
              <a:rect b="b" l="l" r="r" t="t"/>
              <a:pathLst>
                <a:path extrusionOk="0" h="493805" w="372792">
                  <a:moveTo>
                    <a:pt x="139240" y="82424"/>
                  </a:moveTo>
                  <a:lnTo>
                    <a:pt x="0" y="82424"/>
                  </a:lnTo>
                  <a:lnTo>
                    <a:pt x="0" y="0"/>
                  </a:lnTo>
                  <a:lnTo>
                    <a:pt x="372792" y="0"/>
                  </a:lnTo>
                  <a:lnTo>
                    <a:pt x="372792" y="82424"/>
                  </a:lnTo>
                  <a:lnTo>
                    <a:pt x="233552" y="82424"/>
                  </a:lnTo>
                  <a:lnTo>
                    <a:pt x="233552" y="493805"/>
                  </a:lnTo>
                  <a:lnTo>
                    <a:pt x="139240" y="493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2652990" y="1676021"/>
              <a:ext cx="294322" cy="376304"/>
            </a:xfrm>
            <a:custGeom>
              <a:rect b="b" l="l" r="r" t="t"/>
              <a:pathLst>
                <a:path extrusionOk="0" h="376304" w="294322">
                  <a:moveTo>
                    <a:pt x="162633" y="302097"/>
                  </a:moveTo>
                  <a:cubicBezTo>
                    <a:pt x="200419" y="301875"/>
                    <a:pt x="237958" y="296088"/>
                    <a:pt x="274025" y="284925"/>
                  </a:cubicBezTo>
                  <a:lnTo>
                    <a:pt x="288258" y="353244"/>
                  </a:lnTo>
                  <a:cubicBezTo>
                    <a:pt x="245273" y="368628"/>
                    <a:pt x="199912" y="376433"/>
                    <a:pt x="154216" y="376303"/>
                  </a:cubicBezTo>
                  <a:cubicBezTo>
                    <a:pt x="39730" y="376303"/>
                    <a:pt x="0" y="323561"/>
                    <a:pt x="0" y="236722"/>
                  </a:cubicBezTo>
                  <a:lnTo>
                    <a:pt x="0" y="141052"/>
                  </a:lnTo>
                  <a:cubicBezTo>
                    <a:pt x="0" y="64639"/>
                    <a:pt x="34408" y="0"/>
                    <a:pt x="151246" y="0"/>
                  </a:cubicBezTo>
                  <a:cubicBezTo>
                    <a:pt x="268084" y="0"/>
                    <a:pt x="294323" y="67582"/>
                    <a:pt x="294323" y="145468"/>
                  </a:cubicBezTo>
                  <a:lnTo>
                    <a:pt x="294323" y="222617"/>
                  </a:lnTo>
                  <a:lnTo>
                    <a:pt x="91342" y="222617"/>
                  </a:lnTo>
                  <a:lnTo>
                    <a:pt x="91342" y="241261"/>
                  </a:lnTo>
                  <a:cubicBezTo>
                    <a:pt x="91465" y="284925"/>
                    <a:pt x="107184" y="302097"/>
                    <a:pt x="162633" y="302097"/>
                  </a:cubicBezTo>
                  <a:close/>
                  <a:moveTo>
                    <a:pt x="91465" y="149883"/>
                  </a:moveTo>
                  <a:lnTo>
                    <a:pt x="207561" y="149883"/>
                  </a:lnTo>
                  <a:lnTo>
                    <a:pt x="207561" y="132098"/>
                  </a:lnTo>
                  <a:cubicBezTo>
                    <a:pt x="207561" y="98001"/>
                    <a:pt x="197040" y="74206"/>
                    <a:pt x="152112" y="74206"/>
                  </a:cubicBezTo>
                  <a:cubicBezTo>
                    <a:pt x="107184" y="74206"/>
                    <a:pt x="91465" y="98001"/>
                    <a:pt x="91465" y="1320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3003504" y="1676511"/>
              <a:ext cx="188005" cy="367962"/>
            </a:xfrm>
            <a:custGeom>
              <a:rect b="b" l="l" r="r" t="t"/>
              <a:pathLst>
                <a:path extrusionOk="0" h="367962" w="188005">
                  <a:moveTo>
                    <a:pt x="188005" y="82669"/>
                  </a:moveTo>
                  <a:cubicBezTo>
                    <a:pt x="154439" y="97706"/>
                    <a:pt x="122111" y="115341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173" y="47099"/>
                  </a:lnTo>
                  <a:cubicBezTo>
                    <a:pt x="112890" y="27306"/>
                    <a:pt x="145094" y="11472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3226659" y="1676511"/>
              <a:ext cx="187881" cy="367962"/>
            </a:xfrm>
            <a:custGeom>
              <a:rect b="b" l="l" r="r" t="t"/>
              <a:pathLst>
                <a:path extrusionOk="0" h="367962" w="187881">
                  <a:moveTo>
                    <a:pt x="187881" y="82669"/>
                  </a:moveTo>
                  <a:cubicBezTo>
                    <a:pt x="154365" y="97733"/>
                    <a:pt x="122086" y="115367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976" y="27299"/>
                    <a:pt x="145391" y="11466"/>
                    <a:pt x="179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3434715" y="1676511"/>
              <a:ext cx="285659" cy="375812"/>
            </a:xfrm>
            <a:custGeom>
              <a:rect b="b" l="l" r="r" t="t"/>
              <a:pathLst>
                <a:path extrusionOk="0" h="375812" w="285659">
                  <a:moveTo>
                    <a:pt x="285288" y="367962"/>
                  </a:moveTo>
                  <a:lnTo>
                    <a:pt x="210407" y="367962"/>
                  </a:lnTo>
                  <a:lnTo>
                    <a:pt x="203724" y="343431"/>
                  </a:lnTo>
                  <a:cubicBezTo>
                    <a:pt x="171482" y="364431"/>
                    <a:pt x="133770" y="375681"/>
                    <a:pt x="95178" y="375812"/>
                  </a:cubicBezTo>
                  <a:cubicBezTo>
                    <a:pt x="28467" y="375812"/>
                    <a:pt x="0" y="330553"/>
                    <a:pt x="0" y="268122"/>
                  </a:cubicBezTo>
                  <a:cubicBezTo>
                    <a:pt x="0" y="194529"/>
                    <a:pt x="32304" y="166564"/>
                    <a:pt x="106441" y="166564"/>
                  </a:cubicBezTo>
                  <a:lnTo>
                    <a:pt x="194194" y="166564"/>
                  </a:lnTo>
                  <a:lnTo>
                    <a:pt x="194194" y="128664"/>
                  </a:lnTo>
                  <a:cubicBezTo>
                    <a:pt x="194194" y="88556"/>
                    <a:pt x="183055" y="74574"/>
                    <a:pt x="124636" y="74574"/>
                  </a:cubicBezTo>
                  <a:cubicBezTo>
                    <a:pt x="90649" y="74932"/>
                    <a:pt x="56773" y="78630"/>
                    <a:pt x="23516" y="85613"/>
                  </a:cubicBezTo>
                  <a:lnTo>
                    <a:pt x="12253" y="16681"/>
                  </a:lnTo>
                  <a:cubicBezTo>
                    <a:pt x="52948" y="5651"/>
                    <a:pt x="94943" y="42"/>
                    <a:pt x="137136" y="0"/>
                  </a:cubicBezTo>
                  <a:cubicBezTo>
                    <a:pt x="251623" y="0"/>
                    <a:pt x="285659" y="40108"/>
                    <a:pt x="285659" y="130627"/>
                  </a:cubicBezTo>
                  <a:close/>
                  <a:moveTo>
                    <a:pt x="194194" y="231816"/>
                  </a:moveTo>
                  <a:lnTo>
                    <a:pt x="126863" y="231816"/>
                  </a:lnTo>
                  <a:cubicBezTo>
                    <a:pt x="96911" y="231816"/>
                    <a:pt x="88619" y="240034"/>
                    <a:pt x="88619" y="267386"/>
                  </a:cubicBezTo>
                  <a:cubicBezTo>
                    <a:pt x="88619" y="292653"/>
                    <a:pt x="96911" y="304182"/>
                    <a:pt x="125749" y="304182"/>
                  </a:cubicBezTo>
                  <a:cubicBezTo>
                    <a:pt x="149798" y="303642"/>
                    <a:pt x="173326" y="297148"/>
                    <a:pt x="194194" y="2852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3757629" y="1520981"/>
              <a:ext cx="252984" cy="523492"/>
            </a:xfrm>
            <a:custGeom>
              <a:rect b="b" l="l" r="r" t="t"/>
              <a:pathLst>
                <a:path extrusionOk="0" h="523492" w="252984">
                  <a:moveTo>
                    <a:pt x="243206" y="80098"/>
                  </a:moveTo>
                  <a:cubicBezTo>
                    <a:pt x="225953" y="76446"/>
                    <a:pt x="208378" y="74473"/>
                    <a:pt x="190728" y="74211"/>
                  </a:cubicBezTo>
                  <a:cubicBezTo>
                    <a:pt x="154835" y="74211"/>
                    <a:pt x="149637" y="89788"/>
                    <a:pt x="149637" y="117262"/>
                  </a:cubicBezTo>
                  <a:lnTo>
                    <a:pt x="149637" y="162522"/>
                  </a:lnTo>
                  <a:lnTo>
                    <a:pt x="242587" y="162522"/>
                  </a:lnTo>
                  <a:lnTo>
                    <a:pt x="237265" y="234520"/>
                  </a:lnTo>
                  <a:lnTo>
                    <a:pt x="149761" y="234520"/>
                  </a:lnTo>
                  <a:lnTo>
                    <a:pt x="149761" y="523493"/>
                  </a:lnTo>
                  <a:lnTo>
                    <a:pt x="58419" y="523493"/>
                  </a:lnTo>
                  <a:lnTo>
                    <a:pt x="58419" y="234520"/>
                  </a:lnTo>
                  <a:lnTo>
                    <a:pt x="0" y="234520"/>
                  </a:lnTo>
                  <a:lnTo>
                    <a:pt x="0" y="162522"/>
                  </a:lnTo>
                  <a:lnTo>
                    <a:pt x="58419" y="162522"/>
                  </a:lnTo>
                  <a:lnTo>
                    <a:pt x="58419" y="112111"/>
                  </a:lnTo>
                  <a:cubicBezTo>
                    <a:pt x="58419" y="37169"/>
                    <a:pt x="93570" y="5"/>
                    <a:pt x="174391" y="5"/>
                  </a:cubicBezTo>
                  <a:cubicBezTo>
                    <a:pt x="200952" y="-153"/>
                    <a:pt x="227401" y="3356"/>
                    <a:pt x="252984" y="104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4020266" y="1676021"/>
              <a:ext cx="317467" cy="376302"/>
            </a:xfrm>
            <a:custGeom>
              <a:rect b="b" l="l" r="r" t="t"/>
              <a:pathLst>
                <a:path extrusionOk="0" h="376302" w="317467">
                  <a:moveTo>
                    <a:pt x="158672" y="376303"/>
                  </a:moveTo>
                  <a:cubicBezTo>
                    <a:pt x="33665" y="376303"/>
                    <a:pt x="0" y="307984"/>
                    <a:pt x="0" y="233779"/>
                  </a:cubicBezTo>
                  <a:lnTo>
                    <a:pt x="0" y="142524"/>
                  </a:lnTo>
                  <a:cubicBezTo>
                    <a:pt x="0" y="68932"/>
                    <a:pt x="33665" y="0"/>
                    <a:pt x="158672" y="0"/>
                  </a:cubicBezTo>
                  <a:cubicBezTo>
                    <a:pt x="283679" y="0"/>
                    <a:pt x="317468" y="68318"/>
                    <a:pt x="317468" y="142524"/>
                  </a:cubicBezTo>
                  <a:lnTo>
                    <a:pt x="317468" y="233533"/>
                  </a:lnTo>
                  <a:cubicBezTo>
                    <a:pt x="317468" y="307984"/>
                    <a:pt x="283803" y="376303"/>
                    <a:pt x="158672" y="376303"/>
                  </a:cubicBezTo>
                  <a:close/>
                  <a:moveTo>
                    <a:pt x="158672" y="77272"/>
                  </a:moveTo>
                  <a:cubicBezTo>
                    <a:pt x="110031" y="77272"/>
                    <a:pt x="91342" y="98737"/>
                    <a:pt x="91342" y="139580"/>
                  </a:cubicBezTo>
                  <a:lnTo>
                    <a:pt x="91342" y="236722"/>
                  </a:lnTo>
                  <a:cubicBezTo>
                    <a:pt x="91342" y="277566"/>
                    <a:pt x="110031" y="299031"/>
                    <a:pt x="158672" y="299031"/>
                  </a:cubicBezTo>
                  <a:cubicBezTo>
                    <a:pt x="207313" y="299031"/>
                    <a:pt x="226126" y="277566"/>
                    <a:pt x="226126" y="236722"/>
                  </a:cubicBezTo>
                  <a:lnTo>
                    <a:pt x="226126" y="139580"/>
                  </a:lnTo>
                  <a:cubicBezTo>
                    <a:pt x="226126" y="98614"/>
                    <a:pt x="207437" y="77272"/>
                    <a:pt x="158672" y="77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4384890" y="1676511"/>
              <a:ext cx="187881" cy="367962"/>
            </a:xfrm>
            <a:custGeom>
              <a:rect b="b" l="l" r="r" t="t"/>
              <a:pathLst>
                <a:path extrusionOk="0" h="367962" w="187881">
                  <a:moveTo>
                    <a:pt x="187882" y="82669"/>
                  </a:moveTo>
                  <a:cubicBezTo>
                    <a:pt x="154365" y="97733"/>
                    <a:pt x="122086" y="115367"/>
                    <a:pt x="91341" y="135410"/>
                  </a:cubicBezTo>
                  <a:lnTo>
                    <a:pt x="91341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828" y="27337"/>
                    <a:pt x="145070" y="11505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4608046" y="1676511"/>
              <a:ext cx="522553" cy="367962"/>
            </a:xfrm>
            <a:custGeom>
              <a:rect b="b" l="l" r="r" t="t"/>
              <a:pathLst>
                <a:path extrusionOk="0" h="367962" w="522553">
                  <a:moveTo>
                    <a:pt x="215606" y="367962"/>
                  </a:moveTo>
                  <a:lnTo>
                    <a:pt x="215606" y="116031"/>
                  </a:lnTo>
                  <a:cubicBezTo>
                    <a:pt x="215606" y="96774"/>
                    <a:pt x="207313" y="87084"/>
                    <a:pt x="186397" y="87084"/>
                  </a:cubicBezTo>
                  <a:cubicBezTo>
                    <a:pt x="165480" y="87084"/>
                    <a:pt x="124512" y="100454"/>
                    <a:pt x="91342" y="117503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69559" y="6991"/>
                  </a:lnTo>
                  <a:lnTo>
                    <a:pt x="78593" y="37409"/>
                  </a:lnTo>
                  <a:cubicBezTo>
                    <a:pt x="124091" y="15055"/>
                    <a:pt x="173784" y="2316"/>
                    <a:pt x="224517" y="0"/>
                  </a:cubicBezTo>
                  <a:cubicBezTo>
                    <a:pt x="259792" y="0"/>
                    <a:pt x="281451" y="14105"/>
                    <a:pt x="293457" y="38636"/>
                  </a:cubicBezTo>
                  <a:cubicBezTo>
                    <a:pt x="339041" y="15528"/>
                    <a:pt x="389093" y="2355"/>
                    <a:pt x="440247" y="0"/>
                  </a:cubicBezTo>
                  <a:cubicBezTo>
                    <a:pt x="500893" y="0"/>
                    <a:pt x="522553" y="42316"/>
                    <a:pt x="522553" y="106954"/>
                  </a:cubicBezTo>
                  <a:lnTo>
                    <a:pt x="522553" y="367962"/>
                  </a:lnTo>
                  <a:lnTo>
                    <a:pt x="431830" y="367962"/>
                  </a:lnTo>
                  <a:lnTo>
                    <a:pt x="431830" y="116031"/>
                  </a:lnTo>
                  <a:cubicBezTo>
                    <a:pt x="431830" y="96774"/>
                    <a:pt x="423662" y="87084"/>
                    <a:pt x="402621" y="87084"/>
                  </a:cubicBezTo>
                  <a:cubicBezTo>
                    <a:pt x="369141" y="90562"/>
                    <a:pt x="336776" y="100922"/>
                    <a:pt x="307566" y="117503"/>
                  </a:cubicBezTo>
                  <a:lnTo>
                    <a:pt x="307566" y="3679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1527310" y="1462480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0"/>
                  </a:moveTo>
                  <a:lnTo>
                    <a:pt x="236399" y="135287"/>
                  </a:lnTo>
                  <a:lnTo>
                    <a:pt x="236399" y="405862"/>
                  </a:lnTo>
                  <a:lnTo>
                    <a:pt x="0" y="270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1789700" y="1462480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135287"/>
                  </a:moveTo>
                  <a:lnTo>
                    <a:pt x="0" y="405862"/>
                  </a:lnTo>
                  <a:lnTo>
                    <a:pt x="236399" y="270575"/>
                  </a:lnTo>
                  <a:lnTo>
                    <a:pt x="236399" y="0"/>
                  </a:lnTo>
                  <a:lnTo>
                    <a:pt x="0" y="135287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1264920" y="1311493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0"/>
                  </a:moveTo>
                  <a:lnTo>
                    <a:pt x="0" y="270452"/>
                  </a:lnTo>
                  <a:lnTo>
                    <a:pt x="236399" y="405862"/>
                  </a:lnTo>
                  <a:lnTo>
                    <a:pt x="236399" y="13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1527310" y="1762737"/>
              <a:ext cx="236398" cy="405862"/>
            </a:xfrm>
            <a:custGeom>
              <a:rect b="b" l="l" r="r" t="t"/>
              <a:pathLst>
                <a:path extrusionOk="0" h="405862" w="236398">
                  <a:moveTo>
                    <a:pt x="0" y="270575"/>
                  </a:moveTo>
                  <a:lnTo>
                    <a:pt x="236399" y="405862"/>
                  </a:lnTo>
                  <a:lnTo>
                    <a:pt x="236399" y="137005"/>
                  </a:lnTo>
                  <a:lnTo>
                    <a:pt x="236399" y="135287"/>
                  </a:lnTo>
                  <a:lnTo>
                    <a:pt x="0" y="0"/>
                  </a:lnTo>
                  <a:lnTo>
                    <a:pt x="0" y="270575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2344310" y="1259488"/>
              <a:ext cx="1024684" cy="221635"/>
            </a:xfrm>
            <a:custGeom>
              <a:rect b="b" l="l" r="r" t="t"/>
              <a:pathLst>
                <a:path extrusionOk="0" h="221635" w="1024684">
                  <a:moveTo>
                    <a:pt x="96416" y="169017"/>
                  </a:moveTo>
                  <a:lnTo>
                    <a:pt x="96416" y="99595"/>
                  </a:lnTo>
                  <a:lnTo>
                    <a:pt x="32675" y="99595"/>
                  </a:lnTo>
                  <a:lnTo>
                    <a:pt x="32675" y="169017"/>
                  </a:lnTo>
                  <a:lnTo>
                    <a:pt x="0" y="169017"/>
                  </a:lnTo>
                  <a:lnTo>
                    <a:pt x="0" y="2330"/>
                  </a:lnTo>
                  <a:lnTo>
                    <a:pt x="32675" y="2330"/>
                  </a:lnTo>
                  <a:lnTo>
                    <a:pt x="32675" y="72243"/>
                  </a:lnTo>
                  <a:lnTo>
                    <a:pt x="96416" y="72243"/>
                  </a:lnTo>
                  <a:lnTo>
                    <a:pt x="96416" y="2330"/>
                  </a:lnTo>
                  <a:lnTo>
                    <a:pt x="129215" y="2330"/>
                  </a:lnTo>
                  <a:lnTo>
                    <a:pt x="129215" y="169017"/>
                  </a:lnTo>
                  <a:close/>
                  <a:moveTo>
                    <a:pt x="249023" y="169017"/>
                  </a:moveTo>
                  <a:lnTo>
                    <a:pt x="223032" y="169017"/>
                  </a:lnTo>
                  <a:lnTo>
                    <a:pt x="220680" y="160799"/>
                  </a:lnTo>
                  <a:cubicBezTo>
                    <a:pt x="209553" y="167720"/>
                    <a:pt x="196694" y="171415"/>
                    <a:pt x="183550" y="171470"/>
                  </a:cubicBezTo>
                  <a:cubicBezTo>
                    <a:pt x="160529" y="171470"/>
                    <a:pt x="150627" y="156384"/>
                    <a:pt x="150627" y="135655"/>
                  </a:cubicBezTo>
                  <a:cubicBezTo>
                    <a:pt x="150627" y="111125"/>
                    <a:pt x="161766" y="101803"/>
                    <a:pt x="187758" y="101803"/>
                  </a:cubicBezTo>
                  <a:lnTo>
                    <a:pt x="218081" y="101803"/>
                  </a:lnTo>
                  <a:lnTo>
                    <a:pt x="218081" y="89537"/>
                  </a:lnTo>
                  <a:cubicBezTo>
                    <a:pt x="218081" y="76168"/>
                    <a:pt x="214244" y="71507"/>
                    <a:pt x="193327" y="71507"/>
                  </a:cubicBezTo>
                  <a:cubicBezTo>
                    <a:pt x="181557" y="71627"/>
                    <a:pt x="169836" y="72859"/>
                    <a:pt x="158301" y="75187"/>
                  </a:cubicBezTo>
                  <a:lnTo>
                    <a:pt x="154588" y="52005"/>
                  </a:lnTo>
                  <a:cubicBezTo>
                    <a:pt x="168722" y="48266"/>
                    <a:pt x="183277" y="46329"/>
                    <a:pt x="197907" y="46241"/>
                  </a:cubicBezTo>
                  <a:cubicBezTo>
                    <a:pt x="237513" y="46241"/>
                    <a:pt x="249271" y="59610"/>
                    <a:pt x="249271" y="89783"/>
                  </a:cubicBezTo>
                  <a:close/>
                  <a:moveTo>
                    <a:pt x="217338" y="123513"/>
                  </a:moveTo>
                  <a:lnTo>
                    <a:pt x="194194" y="123513"/>
                  </a:lnTo>
                  <a:cubicBezTo>
                    <a:pt x="183921" y="123513"/>
                    <a:pt x="181074" y="126211"/>
                    <a:pt x="181074" y="135778"/>
                  </a:cubicBezTo>
                  <a:cubicBezTo>
                    <a:pt x="181074" y="145345"/>
                    <a:pt x="183921" y="148043"/>
                    <a:pt x="193451" y="148043"/>
                  </a:cubicBezTo>
                  <a:cubicBezTo>
                    <a:pt x="201793" y="147953"/>
                    <a:pt x="209999" y="145848"/>
                    <a:pt x="217338" y="141911"/>
                  </a:cubicBezTo>
                  <a:close/>
                  <a:moveTo>
                    <a:pt x="315487" y="171716"/>
                  </a:moveTo>
                  <a:cubicBezTo>
                    <a:pt x="300697" y="171505"/>
                    <a:pt x="286018" y="169150"/>
                    <a:pt x="271921" y="164724"/>
                  </a:cubicBezTo>
                  <a:lnTo>
                    <a:pt x="276376" y="141788"/>
                  </a:lnTo>
                  <a:cubicBezTo>
                    <a:pt x="288481" y="145061"/>
                    <a:pt x="300957" y="146791"/>
                    <a:pt x="313507" y="146940"/>
                  </a:cubicBezTo>
                  <a:cubicBezTo>
                    <a:pt x="327493" y="146940"/>
                    <a:pt x="329597" y="143996"/>
                    <a:pt x="329597" y="134674"/>
                  </a:cubicBezTo>
                  <a:cubicBezTo>
                    <a:pt x="329597" y="125352"/>
                    <a:pt x="327988" y="123513"/>
                    <a:pt x="307566" y="118852"/>
                  </a:cubicBezTo>
                  <a:cubicBezTo>
                    <a:pt x="276624" y="111738"/>
                    <a:pt x="273035" y="104256"/>
                    <a:pt x="273035" y="81074"/>
                  </a:cubicBezTo>
                  <a:cubicBezTo>
                    <a:pt x="273035" y="57893"/>
                    <a:pt x="284174" y="46241"/>
                    <a:pt x="320191" y="46241"/>
                  </a:cubicBezTo>
                  <a:cubicBezTo>
                    <a:pt x="332939" y="46225"/>
                    <a:pt x="345650" y="47666"/>
                    <a:pt x="358064" y="50533"/>
                  </a:cubicBezTo>
                  <a:lnTo>
                    <a:pt x="354970" y="75064"/>
                  </a:lnTo>
                  <a:cubicBezTo>
                    <a:pt x="343484" y="73053"/>
                    <a:pt x="331850" y="71905"/>
                    <a:pt x="320191" y="71630"/>
                  </a:cubicBezTo>
                  <a:cubicBezTo>
                    <a:pt x="306452" y="71630"/>
                    <a:pt x="304101" y="74574"/>
                    <a:pt x="304101" y="81933"/>
                  </a:cubicBezTo>
                  <a:cubicBezTo>
                    <a:pt x="304101" y="91623"/>
                    <a:pt x="304967" y="92359"/>
                    <a:pt x="322047" y="96529"/>
                  </a:cubicBezTo>
                  <a:cubicBezTo>
                    <a:pt x="357321" y="105360"/>
                    <a:pt x="360663" y="109898"/>
                    <a:pt x="360663" y="134552"/>
                  </a:cubicBezTo>
                  <a:cubicBezTo>
                    <a:pt x="360663" y="159205"/>
                    <a:pt x="353608" y="171716"/>
                    <a:pt x="315487" y="171716"/>
                  </a:cubicBezTo>
                  <a:close/>
                  <a:moveTo>
                    <a:pt x="460421" y="169263"/>
                  </a:moveTo>
                  <a:lnTo>
                    <a:pt x="460421" y="84999"/>
                  </a:lnTo>
                  <a:cubicBezTo>
                    <a:pt x="460421" y="78621"/>
                    <a:pt x="457574" y="75432"/>
                    <a:pt x="450272" y="75432"/>
                  </a:cubicBezTo>
                  <a:cubicBezTo>
                    <a:pt x="438749" y="76652"/>
                    <a:pt x="427573" y="80067"/>
                    <a:pt x="417349" y="85490"/>
                  </a:cubicBezTo>
                  <a:lnTo>
                    <a:pt x="417349" y="169017"/>
                  </a:lnTo>
                  <a:lnTo>
                    <a:pt x="385664" y="169017"/>
                  </a:lnTo>
                  <a:lnTo>
                    <a:pt x="385664" y="0"/>
                  </a:lnTo>
                  <a:lnTo>
                    <a:pt x="417349" y="4661"/>
                  </a:lnTo>
                  <a:lnTo>
                    <a:pt x="417349" y="57893"/>
                  </a:lnTo>
                  <a:cubicBezTo>
                    <a:pt x="431756" y="50881"/>
                    <a:pt x="447475" y="46913"/>
                    <a:pt x="463515" y="46241"/>
                  </a:cubicBezTo>
                  <a:cubicBezTo>
                    <a:pt x="484556" y="46241"/>
                    <a:pt x="492106" y="60346"/>
                    <a:pt x="492106" y="81810"/>
                  </a:cubicBezTo>
                  <a:lnTo>
                    <a:pt x="492106" y="169017"/>
                  </a:lnTo>
                  <a:close/>
                  <a:moveTo>
                    <a:pt x="518592" y="32013"/>
                  </a:moveTo>
                  <a:lnTo>
                    <a:pt x="518592" y="2330"/>
                  </a:lnTo>
                  <a:lnTo>
                    <a:pt x="550277" y="2330"/>
                  </a:lnTo>
                  <a:lnTo>
                    <a:pt x="550277" y="31767"/>
                  </a:lnTo>
                  <a:close/>
                  <a:moveTo>
                    <a:pt x="518592" y="169263"/>
                  </a:moveTo>
                  <a:lnTo>
                    <a:pt x="518592" y="49062"/>
                  </a:lnTo>
                  <a:lnTo>
                    <a:pt x="550277" y="49062"/>
                  </a:lnTo>
                  <a:lnTo>
                    <a:pt x="550277" y="169263"/>
                  </a:lnTo>
                  <a:close/>
                  <a:moveTo>
                    <a:pt x="575526" y="50043"/>
                  </a:moveTo>
                  <a:cubicBezTo>
                    <a:pt x="575526" y="19870"/>
                    <a:pt x="593968" y="2330"/>
                    <a:pt x="637411" y="2330"/>
                  </a:cubicBezTo>
                  <a:cubicBezTo>
                    <a:pt x="653204" y="2322"/>
                    <a:pt x="668947" y="4133"/>
                    <a:pt x="684319" y="7727"/>
                  </a:cubicBezTo>
                  <a:lnTo>
                    <a:pt x="680730" y="34711"/>
                  </a:lnTo>
                  <a:cubicBezTo>
                    <a:pt x="666756" y="32203"/>
                    <a:pt x="652597" y="30809"/>
                    <a:pt x="638401" y="30541"/>
                  </a:cubicBezTo>
                  <a:cubicBezTo>
                    <a:pt x="615875" y="30541"/>
                    <a:pt x="608573" y="37900"/>
                    <a:pt x="608573" y="55072"/>
                  </a:cubicBezTo>
                  <a:lnTo>
                    <a:pt x="608573" y="118361"/>
                  </a:lnTo>
                  <a:cubicBezTo>
                    <a:pt x="608573" y="135901"/>
                    <a:pt x="615875" y="142892"/>
                    <a:pt x="638401" y="142892"/>
                  </a:cubicBezTo>
                  <a:cubicBezTo>
                    <a:pt x="652597" y="142625"/>
                    <a:pt x="666756" y="141230"/>
                    <a:pt x="680730" y="138722"/>
                  </a:cubicBezTo>
                  <a:lnTo>
                    <a:pt x="684319" y="165583"/>
                  </a:lnTo>
                  <a:cubicBezTo>
                    <a:pt x="668960" y="169279"/>
                    <a:pt x="653216" y="171132"/>
                    <a:pt x="637411" y="171102"/>
                  </a:cubicBezTo>
                  <a:cubicBezTo>
                    <a:pt x="594339" y="171102"/>
                    <a:pt x="575526" y="153563"/>
                    <a:pt x="575526" y="123390"/>
                  </a:cubicBezTo>
                  <a:close/>
                  <a:moveTo>
                    <a:pt x="753877" y="171716"/>
                  </a:moveTo>
                  <a:cubicBezTo>
                    <a:pt x="710558" y="171716"/>
                    <a:pt x="698924" y="149025"/>
                    <a:pt x="698924" y="124249"/>
                  </a:cubicBezTo>
                  <a:lnTo>
                    <a:pt x="698924" y="93708"/>
                  </a:lnTo>
                  <a:cubicBezTo>
                    <a:pt x="698924" y="69177"/>
                    <a:pt x="710558" y="46241"/>
                    <a:pt x="753877" y="46241"/>
                  </a:cubicBezTo>
                  <a:cubicBezTo>
                    <a:pt x="797197" y="46241"/>
                    <a:pt x="808831" y="69054"/>
                    <a:pt x="808831" y="93708"/>
                  </a:cubicBezTo>
                  <a:lnTo>
                    <a:pt x="808831" y="124003"/>
                  </a:lnTo>
                  <a:cubicBezTo>
                    <a:pt x="808831" y="148779"/>
                    <a:pt x="797197" y="171716"/>
                    <a:pt x="753877" y="171716"/>
                  </a:cubicBezTo>
                  <a:close/>
                  <a:moveTo>
                    <a:pt x="753877" y="72243"/>
                  </a:moveTo>
                  <a:cubicBezTo>
                    <a:pt x="737045" y="72243"/>
                    <a:pt x="730485" y="79357"/>
                    <a:pt x="730485" y="92972"/>
                  </a:cubicBezTo>
                  <a:lnTo>
                    <a:pt x="730485" y="125230"/>
                  </a:lnTo>
                  <a:cubicBezTo>
                    <a:pt x="730485" y="138844"/>
                    <a:pt x="737045" y="145958"/>
                    <a:pt x="753877" y="145958"/>
                  </a:cubicBezTo>
                  <a:cubicBezTo>
                    <a:pt x="770710" y="145958"/>
                    <a:pt x="777146" y="138599"/>
                    <a:pt x="777146" y="124984"/>
                  </a:cubicBezTo>
                  <a:lnTo>
                    <a:pt x="777146" y="92726"/>
                  </a:lnTo>
                  <a:cubicBezTo>
                    <a:pt x="777146" y="79112"/>
                    <a:pt x="770710" y="71998"/>
                    <a:pt x="753877" y="71998"/>
                  </a:cubicBezTo>
                  <a:close/>
                  <a:moveTo>
                    <a:pt x="897945" y="73592"/>
                  </a:moveTo>
                  <a:cubicBezTo>
                    <a:pt x="886360" y="78559"/>
                    <a:pt x="875184" y="84424"/>
                    <a:pt x="864527" y="91132"/>
                  </a:cubicBezTo>
                  <a:lnTo>
                    <a:pt x="864527" y="168649"/>
                  </a:lnTo>
                  <a:lnTo>
                    <a:pt x="832842" y="168649"/>
                  </a:lnTo>
                  <a:lnTo>
                    <a:pt x="832842" y="49062"/>
                  </a:lnTo>
                  <a:lnTo>
                    <a:pt x="859576" y="49062"/>
                  </a:lnTo>
                  <a:lnTo>
                    <a:pt x="861680" y="62308"/>
                  </a:lnTo>
                  <a:cubicBezTo>
                    <a:pt x="872027" y="55691"/>
                    <a:pt x="883179" y="50376"/>
                    <a:pt x="894850" y="46486"/>
                  </a:cubicBezTo>
                  <a:close/>
                  <a:moveTo>
                    <a:pt x="1024684" y="129032"/>
                  </a:moveTo>
                  <a:cubicBezTo>
                    <a:pt x="1024684" y="155648"/>
                    <a:pt x="1012307" y="171470"/>
                    <a:pt x="982974" y="171470"/>
                  </a:cubicBezTo>
                  <a:cubicBezTo>
                    <a:pt x="971662" y="171391"/>
                    <a:pt x="960386" y="170198"/>
                    <a:pt x="949309" y="167913"/>
                  </a:cubicBezTo>
                  <a:lnTo>
                    <a:pt x="949309" y="216975"/>
                  </a:lnTo>
                  <a:lnTo>
                    <a:pt x="917624" y="221636"/>
                  </a:lnTo>
                  <a:lnTo>
                    <a:pt x="917624" y="49062"/>
                  </a:lnTo>
                  <a:lnTo>
                    <a:pt x="942378" y="49062"/>
                  </a:lnTo>
                  <a:lnTo>
                    <a:pt x="945472" y="59119"/>
                  </a:lnTo>
                  <a:cubicBezTo>
                    <a:pt x="957181" y="51010"/>
                    <a:pt x="971166" y="46722"/>
                    <a:pt x="985449" y="46854"/>
                  </a:cubicBezTo>
                  <a:cubicBezTo>
                    <a:pt x="1010203" y="46854"/>
                    <a:pt x="1024313" y="61204"/>
                    <a:pt x="1024313" y="88556"/>
                  </a:cubicBezTo>
                  <a:close/>
                  <a:moveTo>
                    <a:pt x="949309" y="142524"/>
                  </a:moveTo>
                  <a:cubicBezTo>
                    <a:pt x="958505" y="144473"/>
                    <a:pt x="967874" y="145541"/>
                    <a:pt x="977281" y="145713"/>
                  </a:cubicBezTo>
                  <a:cubicBezTo>
                    <a:pt x="988667" y="145713"/>
                    <a:pt x="993123" y="140562"/>
                    <a:pt x="993123" y="129768"/>
                  </a:cubicBezTo>
                  <a:lnTo>
                    <a:pt x="993123" y="87207"/>
                  </a:lnTo>
                  <a:cubicBezTo>
                    <a:pt x="993123" y="77395"/>
                    <a:pt x="989163" y="71998"/>
                    <a:pt x="977528" y="71998"/>
                  </a:cubicBezTo>
                  <a:cubicBezTo>
                    <a:pt x="967156" y="72305"/>
                    <a:pt x="957205" y="76113"/>
                    <a:pt x="949309" y="82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ault 2 Speaker">
  <p:cSld name="CUSTOM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40"/>
          <p:cNvGrpSpPr/>
          <p:nvPr/>
        </p:nvGrpSpPr>
        <p:grpSpPr>
          <a:xfrm>
            <a:off x="457827" y="457200"/>
            <a:ext cx="868771" cy="328212"/>
            <a:chOff x="1220738" y="1261872"/>
            <a:chExt cx="2616779" cy="966183"/>
          </a:xfrm>
        </p:grpSpPr>
        <p:sp>
          <p:nvSpPr>
            <p:cNvPr id="324" name="Google Shape;324;p40"/>
            <p:cNvSpPr/>
            <p:nvPr/>
          </p:nvSpPr>
          <p:spPr>
            <a:xfrm>
              <a:off x="2323728" y="1560646"/>
              <a:ext cx="445106" cy="508989"/>
            </a:xfrm>
            <a:custGeom>
              <a:rect b="b" l="l" r="r" t="t"/>
              <a:pathLst>
                <a:path extrusionOk="0" h="508989" w="445106">
                  <a:moveTo>
                    <a:pt x="345087" y="0"/>
                  </a:moveTo>
                  <a:lnTo>
                    <a:pt x="445106" y="0"/>
                  </a:lnTo>
                  <a:lnTo>
                    <a:pt x="293752" y="508990"/>
                  </a:lnTo>
                  <a:lnTo>
                    <a:pt x="151354" y="508990"/>
                  </a:lnTo>
                  <a:lnTo>
                    <a:pt x="0" y="0"/>
                  </a:lnTo>
                  <a:lnTo>
                    <a:pt x="100020" y="0"/>
                  </a:lnTo>
                  <a:lnTo>
                    <a:pt x="222868" y="4240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2755843" y="1689883"/>
              <a:ext cx="290977" cy="387332"/>
            </a:xfrm>
            <a:custGeom>
              <a:rect b="b" l="l" r="r" t="t"/>
              <a:pathLst>
                <a:path extrusionOk="0" h="387332" w="290977">
                  <a:moveTo>
                    <a:pt x="290599" y="379753"/>
                  </a:moveTo>
                  <a:lnTo>
                    <a:pt x="214292" y="379753"/>
                  </a:lnTo>
                  <a:lnTo>
                    <a:pt x="207481" y="354486"/>
                  </a:lnTo>
                  <a:cubicBezTo>
                    <a:pt x="174536" y="375883"/>
                    <a:pt x="136130" y="387290"/>
                    <a:pt x="96866" y="387333"/>
                  </a:cubicBezTo>
                  <a:cubicBezTo>
                    <a:pt x="29010" y="387333"/>
                    <a:pt x="0" y="340716"/>
                    <a:pt x="0" y="276540"/>
                  </a:cubicBezTo>
                  <a:cubicBezTo>
                    <a:pt x="0" y="200741"/>
                    <a:pt x="32793" y="171811"/>
                    <a:pt x="108344" y="171811"/>
                  </a:cubicBezTo>
                  <a:lnTo>
                    <a:pt x="197517" y="171811"/>
                  </a:lnTo>
                  <a:lnTo>
                    <a:pt x="197517" y="132901"/>
                  </a:lnTo>
                  <a:cubicBezTo>
                    <a:pt x="197517" y="91590"/>
                    <a:pt x="186165" y="77062"/>
                    <a:pt x="126633" y="77062"/>
                  </a:cubicBezTo>
                  <a:cubicBezTo>
                    <a:pt x="91985" y="77474"/>
                    <a:pt x="57477" y="81325"/>
                    <a:pt x="23586" y="88558"/>
                  </a:cubicBezTo>
                  <a:lnTo>
                    <a:pt x="12234" y="17560"/>
                  </a:lnTo>
                  <a:cubicBezTo>
                    <a:pt x="53731" y="6041"/>
                    <a:pt x="96564" y="135"/>
                    <a:pt x="139624" y="0"/>
                  </a:cubicBezTo>
                  <a:cubicBezTo>
                    <a:pt x="256292" y="0"/>
                    <a:pt x="290978" y="41184"/>
                    <a:pt x="290978" y="134417"/>
                  </a:cubicBezTo>
                  <a:close/>
                  <a:moveTo>
                    <a:pt x="197517" y="239146"/>
                  </a:moveTo>
                  <a:lnTo>
                    <a:pt x="128903" y="239146"/>
                  </a:lnTo>
                  <a:cubicBezTo>
                    <a:pt x="98380" y="239146"/>
                    <a:pt x="89929" y="247484"/>
                    <a:pt x="89929" y="275782"/>
                  </a:cubicBezTo>
                  <a:cubicBezTo>
                    <a:pt x="89929" y="301806"/>
                    <a:pt x="98380" y="313681"/>
                    <a:pt x="127768" y="313681"/>
                  </a:cubicBezTo>
                  <a:cubicBezTo>
                    <a:pt x="152375" y="313363"/>
                    <a:pt x="176504" y="306800"/>
                    <a:pt x="197895" y="2946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3099794" y="1697463"/>
              <a:ext cx="312797" cy="379752"/>
            </a:xfrm>
            <a:custGeom>
              <a:rect b="b" l="l" r="r" t="t"/>
              <a:pathLst>
                <a:path extrusionOk="0" h="379752" w="312797">
                  <a:moveTo>
                    <a:pt x="93083" y="0"/>
                  </a:moveTo>
                  <a:lnTo>
                    <a:pt x="93083" y="259864"/>
                  </a:lnTo>
                  <a:cubicBezTo>
                    <a:pt x="93083" y="279698"/>
                    <a:pt x="101533" y="289552"/>
                    <a:pt x="122849" y="289552"/>
                  </a:cubicBezTo>
                  <a:cubicBezTo>
                    <a:pt x="144165" y="289552"/>
                    <a:pt x="185913" y="275908"/>
                    <a:pt x="219715" y="258222"/>
                  </a:cubicBezTo>
                  <a:lnTo>
                    <a:pt x="219715" y="0"/>
                  </a:lnTo>
                  <a:lnTo>
                    <a:pt x="312798" y="0"/>
                  </a:lnTo>
                  <a:lnTo>
                    <a:pt x="312798" y="372173"/>
                  </a:lnTo>
                  <a:lnTo>
                    <a:pt x="241914" y="372173"/>
                  </a:lnTo>
                  <a:lnTo>
                    <a:pt x="232706" y="340843"/>
                  </a:lnTo>
                  <a:cubicBezTo>
                    <a:pt x="186380" y="364023"/>
                    <a:pt x="135726" y="377275"/>
                    <a:pt x="84001" y="379753"/>
                  </a:cubicBezTo>
                  <a:cubicBezTo>
                    <a:pt x="22199" y="379753"/>
                    <a:pt x="0" y="336168"/>
                    <a:pt x="0" y="2697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3462160" y="1532726"/>
              <a:ext cx="93082" cy="536909"/>
            </a:xfrm>
            <a:custGeom>
              <a:rect b="b" l="l" r="r" t="t"/>
              <a:pathLst>
                <a:path extrusionOk="0" h="536909" w="93082">
                  <a:moveTo>
                    <a:pt x="0" y="536909"/>
                  </a:moveTo>
                  <a:lnTo>
                    <a:pt x="0" y="12633"/>
                  </a:lnTo>
                  <a:lnTo>
                    <a:pt x="93082" y="0"/>
                  </a:lnTo>
                  <a:lnTo>
                    <a:pt x="93082" y="536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3593460" y="1592355"/>
              <a:ext cx="244057" cy="484860"/>
            </a:xfrm>
            <a:custGeom>
              <a:rect b="b" l="l" r="r" t="t"/>
              <a:pathLst>
                <a:path extrusionOk="0" h="484860" w="244057">
                  <a:moveTo>
                    <a:pt x="239517" y="470332"/>
                  </a:moveTo>
                  <a:cubicBezTo>
                    <a:pt x="213283" y="479574"/>
                    <a:pt x="185724" y="484480"/>
                    <a:pt x="157912" y="484861"/>
                  </a:cubicBezTo>
                  <a:cubicBezTo>
                    <a:pt x="89929" y="484861"/>
                    <a:pt x="55623" y="452772"/>
                    <a:pt x="55623" y="386322"/>
                  </a:cubicBezTo>
                  <a:lnTo>
                    <a:pt x="55623" y="179265"/>
                  </a:lnTo>
                  <a:lnTo>
                    <a:pt x="0" y="179265"/>
                  </a:lnTo>
                  <a:lnTo>
                    <a:pt x="0" y="105108"/>
                  </a:lnTo>
                  <a:lnTo>
                    <a:pt x="55623" y="105108"/>
                  </a:lnTo>
                  <a:lnTo>
                    <a:pt x="55623" y="12633"/>
                  </a:lnTo>
                  <a:lnTo>
                    <a:pt x="148705" y="0"/>
                  </a:lnTo>
                  <a:lnTo>
                    <a:pt x="148705" y="105487"/>
                  </a:lnTo>
                  <a:lnTo>
                    <a:pt x="244058" y="105487"/>
                  </a:lnTo>
                  <a:lnTo>
                    <a:pt x="238130" y="179265"/>
                  </a:lnTo>
                  <a:lnTo>
                    <a:pt x="148831" y="179265"/>
                  </a:lnTo>
                  <a:lnTo>
                    <a:pt x="148831" y="374068"/>
                  </a:lnTo>
                  <a:cubicBezTo>
                    <a:pt x="146763" y="390193"/>
                    <a:pt x="158140" y="404939"/>
                    <a:pt x="174246" y="407008"/>
                  </a:cubicBezTo>
                  <a:cubicBezTo>
                    <a:pt x="176945" y="407354"/>
                    <a:pt x="179682" y="407323"/>
                    <a:pt x="182381" y="406914"/>
                  </a:cubicBezTo>
                  <a:cubicBezTo>
                    <a:pt x="198160" y="406438"/>
                    <a:pt x="213813" y="403890"/>
                    <a:pt x="228923" y="399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1220738" y="1420670"/>
              <a:ext cx="806084" cy="807385"/>
            </a:xfrm>
            <a:custGeom>
              <a:rect b="b" l="l" r="r" t="t"/>
              <a:pathLst>
                <a:path extrusionOk="0" h="807385" w="806084">
                  <a:moveTo>
                    <a:pt x="0" y="0"/>
                  </a:moveTo>
                  <a:lnTo>
                    <a:pt x="401592" y="807385"/>
                  </a:lnTo>
                  <a:lnTo>
                    <a:pt x="806085" y="0"/>
                  </a:lnTo>
                  <a:close/>
                  <a:moveTo>
                    <a:pt x="449395" y="161957"/>
                  </a:moveTo>
                  <a:lnTo>
                    <a:pt x="496062" y="161957"/>
                  </a:lnTo>
                  <a:lnTo>
                    <a:pt x="496062" y="208826"/>
                  </a:lnTo>
                  <a:lnTo>
                    <a:pt x="449395" y="208826"/>
                  </a:lnTo>
                  <a:close/>
                  <a:moveTo>
                    <a:pt x="356312" y="349180"/>
                  </a:moveTo>
                  <a:lnTo>
                    <a:pt x="309645" y="349180"/>
                  </a:lnTo>
                  <a:lnTo>
                    <a:pt x="309645" y="302438"/>
                  </a:lnTo>
                  <a:lnTo>
                    <a:pt x="356312" y="302438"/>
                  </a:lnTo>
                  <a:close/>
                  <a:moveTo>
                    <a:pt x="356312" y="279066"/>
                  </a:moveTo>
                  <a:lnTo>
                    <a:pt x="309645" y="279066"/>
                  </a:lnTo>
                  <a:lnTo>
                    <a:pt x="309645" y="232829"/>
                  </a:lnTo>
                  <a:lnTo>
                    <a:pt x="356312" y="232829"/>
                  </a:lnTo>
                  <a:close/>
                  <a:moveTo>
                    <a:pt x="356312" y="208826"/>
                  </a:moveTo>
                  <a:lnTo>
                    <a:pt x="309645" y="208826"/>
                  </a:lnTo>
                  <a:lnTo>
                    <a:pt x="309645" y="161957"/>
                  </a:lnTo>
                  <a:lnTo>
                    <a:pt x="356312" y="161957"/>
                  </a:lnTo>
                  <a:close/>
                  <a:moveTo>
                    <a:pt x="426439" y="419421"/>
                  </a:moveTo>
                  <a:lnTo>
                    <a:pt x="379646" y="419421"/>
                  </a:lnTo>
                  <a:lnTo>
                    <a:pt x="379646" y="372678"/>
                  </a:lnTo>
                  <a:lnTo>
                    <a:pt x="426439" y="372678"/>
                  </a:lnTo>
                  <a:close/>
                  <a:moveTo>
                    <a:pt x="426439" y="349180"/>
                  </a:moveTo>
                  <a:lnTo>
                    <a:pt x="379646" y="349180"/>
                  </a:lnTo>
                  <a:lnTo>
                    <a:pt x="379646" y="302438"/>
                  </a:lnTo>
                  <a:lnTo>
                    <a:pt x="426439" y="302438"/>
                  </a:lnTo>
                  <a:close/>
                  <a:moveTo>
                    <a:pt x="426439" y="279066"/>
                  </a:moveTo>
                  <a:lnTo>
                    <a:pt x="379646" y="279066"/>
                  </a:lnTo>
                  <a:lnTo>
                    <a:pt x="379646" y="232829"/>
                  </a:lnTo>
                  <a:lnTo>
                    <a:pt x="426439" y="232829"/>
                  </a:lnTo>
                  <a:close/>
                  <a:moveTo>
                    <a:pt x="426439" y="208826"/>
                  </a:moveTo>
                  <a:lnTo>
                    <a:pt x="379646" y="208826"/>
                  </a:lnTo>
                  <a:lnTo>
                    <a:pt x="379646" y="161957"/>
                  </a:lnTo>
                  <a:lnTo>
                    <a:pt x="426439" y="161957"/>
                  </a:lnTo>
                  <a:close/>
                  <a:moveTo>
                    <a:pt x="449395" y="232829"/>
                  </a:moveTo>
                  <a:lnTo>
                    <a:pt x="496062" y="232829"/>
                  </a:lnTo>
                  <a:lnTo>
                    <a:pt x="496062" y="279698"/>
                  </a:lnTo>
                  <a:lnTo>
                    <a:pt x="449395" y="279698"/>
                  </a:lnTo>
                  <a:close/>
                  <a:moveTo>
                    <a:pt x="449395" y="349812"/>
                  </a:moveTo>
                  <a:lnTo>
                    <a:pt x="449395" y="303069"/>
                  </a:lnTo>
                  <a:lnTo>
                    <a:pt x="496188" y="303069"/>
                  </a:lnTo>
                  <a:lnTo>
                    <a:pt x="496188" y="34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323728" y="1261872"/>
              <a:ext cx="1043962" cy="227902"/>
            </a:xfrm>
            <a:custGeom>
              <a:rect b="b" l="l" r="r" t="t"/>
              <a:pathLst>
                <a:path extrusionOk="0" h="227902" w="1043962">
                  <a:moveTo>
                    <a:pt x="98632" y="174085"/>
                  </a:moveTo>
                  <a:lnTo>
                    <a:pt x="98632" y="102581"/>
                  </a:lnTo>
                  <a:lnTo>
                    <a:pt x="33298" y="102581"/>
                  </a:lnTo>
                  <a:lnTo>
                    <a:pt x="33298" y="174085"/>
                  </a:lnTo>
                  <a:lnTo>
                    <a:pt x="0" y="174085"/>
                  </a:lnTo>
                  <a:lnTo>
                    <a:pt x="0" y="2400"/>
                  </a:lnTo>
                  <a:lnTo>
                    <a:pt x="33298" y="2400"/>
                  </a:lnTo>
                  <a:lnTo>
                    <a:pt x="33298" y="74409"/>
                  </a:lnTo>
                  <a:lnTo>
                    <a:pt x="98632" y="74409"/>
                  </a:lnTo>
                  <a:lnTo>
                    <a:pt x="98632" y="2400"/>
                  </a:lnTo>
                  <a:lnTo>
                    <a:pt x="131930" y="2400"/>
                  </a:lnTo>
                  <a:lnTo>
                    <a:pt x="131930" y="174085"/>
                  </a:lnTo>
                  <a:close/>
                  <a:moveTo>
                    <a:pt x="254022" y="174085"/>
                  </a:moveTo>
                  <a:lnTo>
                    <a:pt x="227535" y="174085"/>
                  </a:lnTo>
                  <a:lnTo>
                    <a:pt x="225265" y="165621"/>
                  </a:lnTo>
                  <a:cubicBezTo>
                    <a:pt x="213913" y="172717"/>
                    <a:pt x="200809" y="176522"/>
                    <a:pt x="187426" y="176612"/>
                  </a:cubicBezTo>
                  <a:cubicBezTo>
                    <a:pt x="163840" y="176612"/>
                    <a:pt x="153876" y="161073"/>
                    <a:pt x="153876" y="139723"/>
                  </a:cubicBezTo>
                  <a:cubicBezTo>
                    <a:pt x="153876" y="114456"/>
                    <a:pt x="165228" y="104855"/>
                    <a:pt x="191715" y="104855"/>
                  </a:cubicBezTo>
                  <a:lnTo>
                    <a:pt x="221355" y="104855"/>
                  </a:lnTo>
                  <a:lnTo>
                    <a:pt x="221355" y="92222"/>
                  </a:lnTo>
                  <a:cubicBezTo>
                    <a:pt x="221355" y="78452"/>
                    <a:pt x="217445" y="73651"/>
                    <a:pt x="196129" y="73651"/>
                  </a:cubicBezTo>
                  <a:cubicBezTo>
                    <a:pt x="184185" y="73774"/>
                    <a:pt x="172266" y="75044"/>
                    <a:pt x="160561" y="77441"/>
                  </a:cubicBezTo>
                  <a:lnTo>
                    <a:pt x="156525" y="53817"/>
                  </a:lnTo>
                  <a:cubicBezTo>
                    <a:pt x="170929" y="49966"/>
                    <a:pt x="185762" y="47971"/>
                    <a:pt x="200670" y="47880"/>
                  </a:cubicBezTo>
                  <a:cubicBezTo>
                    <a:pt x="241157" y="47880"/>
                    <a:pt x="253013" y="61650"/>
                    <a:pt x="253013" y="92727"/>
                  </a:cubicBezTo>
                  <a:close/>
                  <a:moveTo>
                    <a:pt x="221355" y="127216"/>
                  </a:moveTo>
                  <a:lnTo>
                    <a:pt x="197643" y="127216"/>
                  </a:lnTo>
                  <a:cubicBezTo>
                    <a:pt x="187048" y="127216"/>
                    <a:pt x="184147" y="129995"/>
                    <a:pt x="184147" y="139849"/>
                  </a:cubicBezTo>
                  <a:cubicBezTo>
                    <a:pt x="184147" y="149703"/>
                    <a:pt x="187048" y="152482"/>
                    <a:pt x="196760" y="152482"/>
                  </a:cubicBezTo>
                  <a:cubicBezTo>
                    <a:pt x="205223" y="152374"/>
                    <a:pt x="213535" y="150206"/>
                    <a:pt x="220977" y="146166"/>
                  </a:cubicBezTo>
                  <a:close/>
                  <a:moveTo>
                    <a:pt x="322257" y="176864"/>
                  </a:moveTo>
                  <a:cubicBezTo>
                    <a:pt x="307185" y="176658"/>
                    <a:pt x="292226" y="174233"/>
                    <a:pt x="277860" y="169663"/>
                  </a:cubicBezTo>
                  <a:lnTo>
                    <a:pt x="282275" y="146039"/>
                  </a:lnTo>
                  <a:cubicBezTo>
                    <a:pt x="294610" y="149410"/>
                    <a:pt x="307324" y="151192"/>
                    <a:pt x="320113" y="151345"/>
                  </a:cubicBezTo>
                  <a:cubicBezTo>
                    <a:pt x="334366" y="151345"/>
                    <a:pt x="336510" y="148313"/>
                    <a:pt x="336510" y="138712"/>
                  </a:cubicBezTo>
                  <a:cubicBezTo>
                    <a:pt x="336510" y="129111"/>
                    <a:pt x="334870" y="127216"/>
                    <a:pt x="314059" y="122415"/>
                  </a:cubicBezTo>
                  <a:cubicBezTo>
                    <a:pt x="282527" y="115088"/>
                    <a:pt x="278869" y="107382"/>
                    <a:pt x="278869" y="83505"/>
                  </a:cubicBezTo>
                  <a:cubicBezTo>
                    <a:pt x="278869" y="59629"/>
                    <a:pt x="290221" y="47627"/>
                    <a:pt x="327050" y="47627"/>
                  </a:cubicBezTo>
                  <a:cubicBezTo>
                    <a:pt x="340042" y="47627"/>
                    <a:pt x="352995" y="49110"/>
                    <a:pt x="365645" y="52049"/>
                  </a:cubicBezTo>
                  <a:lnTo>
                    <a:pt x="362366" y="77315"/>
                  </a:lnTo>
                  <a:cubicBezTo>
                    <a:pt x="350699" y="75250"/>
                    <a:pt x="338894" y="74067"/>
                    <a:pt x="327050" y="73778"/>
                  </a:cubicBezTo>
                  <a:cubicBezTo>
                    <a:pt x="312924" y="73778"/>
                    <a:pt x="310654" y="76810"/>
                    <a:pt x="310654" y="84389"/>
                  </a:cubicBezTo>
                  <a:cubicBezTo>
                    <a:pt x="310654" y="94370"/>
                    <a:pt x="311410" y="95128"/>
                    <a:pt x="328816" y="99423"/>
                  </a:cubicBezTo>
                  <a:cubicBezTo>
                    <a:pt x="364763" y="108519"/>
                    <a:pt x="368168" y="113193"/>
                    <a:pt x="368168" y="138586"/>
                  </a:cubicBezTo>
                  <a:cubicBezTo>
                    <a:pt x="368168" y="163978"/>
                    <a:pt x="360096" y="176864"/>
                    <a:pt x="322257" y="176864"/>
                  </a:cubicBezTo>
                  <a:close/>
                  <a:moveTo>
                    <a:pt x="469827" y="174338"/>
                  </a:moveTo>
                  <a:lnTo>
                    <a:pt x="469827" y="87548"/>
                  </a:lnTo>
                  <a:cubicBezTo>
                    <a:pt x="469827" y="80979"/>
                    <a:pt x="466926" y="77694"/>
                    <a:pt x="459485" y="77694"/>
                  </a:cubicBezTo>
                  <a:cubicBezTo>
                    <a:pt x="447742" y="78950"/>
                    <a:pt x="436353" y="82468"/>
                    <a:pt x="425935" y="88053"/>
                  </a:cubicBezTo>
                  <a:lnTo>
                    <a:pt x="425935" y="174085"/>
                  </a:lnTo>
                  <a:lnTo>
                    <a:pt x="393772" y="174085"/>
                  </a:lnTo>
                  <a:lnTo>
                    <a:pt x="393772" y="0"/>
                  </a:lnTo>
                  <a:lnTo>
                    <a:pt x="425935" y="4801"/>
                  </a:lnTo>
                  <a:lnTo>
                    <a:pt x="425935" y="59629"/>
                  </a:lnTo>
                  <a:cubicBezTo>
                    <a:pt x="440616" y="52407"/>
                    <a:pt x="456634" y="48320"/>
                    <a:pt x="472980" y="47627"/>
                  </a:cubicBezTo>
                  <a:cubicBezTo>
                    <a:pt x="494422" y="47627"/>
                    <a:pt x="502116" y="62155"/>
                    <a:pt x="502116" y="84263"/>
                  </a:cubicBezTo>
                  <a:lnTo>
                    <a:pt x="502116" y="174085"/>
                  </a:lnTo>
                  <a:close/>
                  <a:moveTo>
                    <a:pt x="529234" y="32973"/>
                  </a:moveTo>
                  <a:lnTo>
                    <a:pt x="529234" y="2400"/>
                  </a:lnTo>
                  <a:lnTo>
                    <a:pt x="561396" y="2400"/>
                  </a:lnTo>
                  <a:lnTo>
                    <a:pt x="561396" y="32720"/>
                  </a:lnTo>
                  <a:close/>
                  <a:moveTo>
                    <a:pt x="529234" y="174338"/>
                  </a:moveTo>
                  <a:lnTo>
                    <a:pt x="529234" y="50533"/>
                  </a:lnTo>
                  <a:lnTo>
                    <a:pt x="561396" y="50533"/>
                  </a:lnTo>
                  <a:lnTo>
                    <a:pt x="561396" y="174338"/>
                  </a:lnTo>
                  <a:close/>
                  <a:moveTo>
                    <a:pt x="587126" y="51291"/>
                  </a:moveTo>
                  <a:cubicBezTo>
                    <a:pt x="587126" y="20213"/>
                    <a:pt x="605920" y="2148"/>
                    <a:pt x="650191" y="2148"/>
                  </a:cubicBezTo>
                  <a:cubicBezTo>
                    <a:pt x="666284" y="2139"/>
                    <a:pt x="682328" y="4005"/>
                    <a:pt x="697993" y="7706"/>
                  </a:cubicBezTo>
                  <a:lnTo>
                    <a:pt x="694335" y="35499"/>
                  </a:lnTo>
                  <a:cubicBezTo>
                    <a:pt x="679768" y="32862"/>
                    <a:pt x="664998" y="31425"/>
                    <a:pt x="650191" y="31204"/>
                  </a:cubicBezTo>
                  <a:cubicBezTo>
                    <a:pt x="627109" y="31204"/>
                    <a:pt x="619794" y="38784"/>
                    <a:pt x="619794" y="56470"/>
                  </a:cubicBezTo>
                  <a:lnTo>
                    <a:pt x="619794" y="121910"/>
                  </a:lnTo>
                  <a:cubicBezTo>
                    <a:pt x="619794" y="139975"/>
                    <a:pt x="627109" y="147176"/>
                    <a:pt x="650191" y="147176"/>
                  </a:cubicBezTo>
                  <a:cubicBezTo>
                    <a:pt x="664620" y="146893"/>
                    <a:pt x="678998" y="145457"/>
                    <a:pt x="693200" y="142881"/>
                  </a:cubicBezTo>
                  <a:lnTo>
                    <a:pt x="696858" y="170548"/>
                  </a:lnTo>
                  <a:cubicBezTo>
                    <a:pt x="681205" y="174354"/>
                    <a:pt x="665162" y="176263"/>
                    <a:pt x="649055" y="176233"/>
                  </a:cubicBezTo>
                  <a:cubicBezTo>
                    <a:pt x="605163" y="176233"/>
                    <a:pt x="585991" y="158167"/>
                    <a:pt x="585991" y="127090"/>
                  </a:cubicBezTo>
                  <a:close/>
                  <a:moveTo>
                    <a:pt x="768246" y="176864"/>
                  </a:moveTo>
                  <a:cubicBezTo>
                    <a:pt x="724102" y="176864"/>
                    <a:pt x="712246" y="153493"/>
                    <a:pt x="712246" y="127974"/>
                  </a:cubicBezTo>
                  <a:lnTo>
                    <a:pt x="712246" y="96517"/>
                  </a:lnTo>
                  <a:cubicBezTo>
                    <a:pt x="712246" y="71251"/>
                    <a:pt x="724102" y="47627"/>
                    <a:pt x="768246" y="47627"/>
                  </a:cubicBezTo>
                  <a:cubicBezTo>
                    <a:pt x="812391" y="47627"/>
                    <a:pt x="824373" y="71125"/>
                    <a:pt x="824373" y="96517"/>
                  </a:cubicBezTo>
                  <a:lnTo>
                    <a:pt x="824373" y="127721"/>
                  </a:lnTo>
                  <a:cubicBezTo>
                    <a:pt x="824373" y="153240"/>
                    <a:pt x="812391" y="176864"/>
                    <a:pt x="768246" y="176864"/>
                  </a:cubicBezTo>
                  <a:close/>
                  <a:moveTo>
                    <a:pt x="768246" y="74409"/>
                  </a:moveTo>
                  <a:cubicBezTo>
                    <a:pt x="751093" y="74409"/>
                    <a:pt x="744534" y="81737"/>
                    <a:pt x="744534" y="95759"/>
                  </a:cubicBezTo>
                  <a:lnTo>
                    <a:pt x="744534" y="128985"/>
                  </a:lnTo>
                  <a:cubicBezTo>
                    <a:pt x="744534" y="143007"/>
                    <a:pt x="751093" y="150335"/>
                    <a:pt x="768246" y="150335"/>
                  </a:cubicBezTo>
                  <a:cubicBezTo>
                    <a:pt x="785400" y="150335"/>
                    <a:pt x="792085" y="143007"/>
                    <a:pt x="792085" y="128985"/>
                  </a:cubicBezTo>
                  <a:lnTo>
                    <a:pt x="792085" y="95507"/>
                  </a:lnTo>
                  <a:cubicBezTo>
                    <a:pt x="792085" y="81484"/>
                    <a:pt x="785526" y="74157"/>
                    <a:pt x="768246" y="74157"/>
                  </a:cubicBezTo>
                  <a:close/>
                  <a:moveTo>
                    <a:pt x="915060" y="75799"/>
                  </a:moveTo>
                  <a:cubicBezTo>
                    <a:pt x="903203" y="80889"/>
                    <a:pt x="891764" y="86931"/>
                    <a:pt x="880879" y="93864"/>
                  </a:cubicBezTo>
                  <a:lnTo>
                    <a:pt x="880879" y="173706"/>
                  </a:lnTo>
                  <a:lnTo>
                    <a:pt x="848716" y="173706"/>
                  </a:lnTo>
                  <a:lnTo>
                    <a:pt x="848716" y="50533"/>
                  </a:lnTo>
                  <a:lnTo>
                    <a:pt x="875834" y="50533"/>
                  </a:lnTo>
                  <a:lnTo>
                    <a:pt x="877978" y="64176"/>
                  </a:lnTo>
                  <a:cubicBezTo>
                    <a:pt x="888535" y="57380"/>
                    <a:pt x="899886" y="51907"/>
                    <a:pt x="911780" y="47880"/>
                  </a:cubicBezTo>
                  <a:close/>
                  <a:moveTo>
                    <a:pt x="1043963" y="132522"/>
                  </a:moveTo>
                  <a:cubicBezTo>
                    <a:pt x="1043963" y="159936"/>
                    <a:pt x="1031350" y="176233"/>
                    <a:pt x="1001331" y="176233"/>
                  </a:cubicBezTo>
                  <a:cubicBezTo>
                    <a:pt x="989803" y="176150"/>
                    <a:pt x="978313" y="174923"/>
                    <a:pt x="967024" y="172569"/>
                  </a:cubicBezTo>
                  <a:lnTo>
                    <a:pt x="967024" y="223102"/>
                  </a:lnTo>
                  <a:lnTo>
                    <a:pt x="934736" y="227902"/>
                  </a:lnTo>
                  <a:lnTo>
                    <a:pt x="934736" y="50533"/>
                  </a:lnTo>
                  <a:lnTo>
                    <a:pt x="959961" y="50533"/>
                  </a:lnTo>
                  <a:lnTo>
                    <a:pt x="963241" y="60892"/>
                  </a:lnTo>
                  <a:cubicBezTo>
                    <a:pt x="975134" y="52541"/>
                    <a:pt x="989336" y="48124"/>
                    <a:pt x="1003854" y="48259"/>
                  </a:cubicBezTo>
                  <a:cubicBezTo>
                    <a:pt x="1029836" y="48259"/>
                    <a:pt x="1043584" y="63039"/>
                    <a:pt x="1043584" y="91211"/>
                  </a:cubicBezTo>
                  <a:close/>
                  <a:moveTo>
                    <a:pt x="967024" y="146418"/>
                  </a:moveTo>
                  <a:cubicBezTo>
                    <a:pt x="976396" y="148426"/>
                    <a:pt x="985943" y="149526"/>
                    <a:pt x="995529" y="149703"/>
                  </a:cubicBezTo>
                  <a:cubicBezTo>
                    <a:pt x="1007133" y="149703"/>
                    <a:pt x="1011674" y="144397"/>
                    <a:pt x="1011674" y="133280"/>
                  </a:cubicBezTo>
                  <a:lnTo>
                    <a:pt x="1011674" y="89822"/>
                  </a:lnTo>
                  <a:cubicBezTo>
                    <a:pt x="1011674" y="79715"/>
                    <a:pt x="1007764" y="74157"/>
                    <a:pt x="995781" y="74157"/>
                  </a:cubicBezTo>
                  <a:cubicBezTo>
                    <a:pt x="985212" y="74473"/>
                    <a:pt x="975071" y="78395"/>
                    <a:pt x="967024" y="85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oundary 2 Speaker">
  <p:cSld name="CUSTOM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1"/>
          <p:cNvGrpSpPr/>
          <p:nvPr/>
        </p:nvGrpSpPr>
        <p:grpSpPr>
          <a:xfrm>
            <a:off x="457200" y="457200"/>
            <a:ext cx="1280056" cy="320033"/>
            <a:chOff x="1343391" y="1248785"/>
            <a:chExt cx="3830211" cy="950499"/>
          </a:xfrm>
        </p:grpSpPr>
        <p:sp>
          <p:nvSpPr>
            <p:cNvPr id="334" name="Google Shape;334;p41"/>
            <p:cNvSpPr/>
            <p:nvPr/>
          </p:nvSpPr>
          <p:spPr>
            <a:xfrm>
              <a:off x="2352690" y="1545283"/>
              <a:ext cx="349224" cy="505187"/>
            </a:xfrm>
            <a:custGeom>
              <a:rect b="b" l="l" r="r" t="t"/>
              <a:pathLst>
                <a:path extrusionOk="0" h="505187" w="349224">
                  <a:moveTo>
                    <a:pt x="275979" y="242134"/>
                  </a:moveTo>
                  <a:cubicBezTo>
                    <a:pt x="314601" y="225474"/>
                    <a:pt x="331975" y="201925"/>
                    <a:pt x="331975" y="160212"/>
                  </a:cubicBezTo>
                  <a:lnTo>
                    <a:pt x="331975" y="107601"/>
                  </a:lnTo>
                  <a:cubicBezTo>
                    <a:pt x="331975" y="39333"/>
                    <a:pt x="293353" y="0"/>
                    <a:pt x="198110" y="0"/>
                  </a:cubicBezTo>
                  <a:lnTo>
                    <a:pt x="0" y="0"/>
                  </a:lnTo>
                  <a:lnTo>
                    <a:pt x="0" y="505188"/>
                  </a:lnTo>
                  <a:lnTo>
                    <a:pt x="211734" y="505188"/>
                  </a:lnTo>
                  <a:cubicBezTo>
                    <a:pt x="303227" y="505188"/>
                    <a:pt x="349224" y="460469"/>
                    <a:pt x="349224" y="389194"/>
                  </a:cubicBezTo>
                  <a:lnTo>
                    <a:pt x="349224" y="334955"/>
                  </a:lnTo>
                  <a:cubicBezTo>
                    <a:pt x="349349" y="285726"/>
                    <a:pt x="322101" y="251529"/>
                    <a:pt x="275979" y="242134"/>
                  </a:cubicBezTo>
                  <a:close/>
                  <a:moveTo>
                    <a:pt x="95243" y="79292"/>
                  </a:moveTo>
                  <a:lnTo>
                    <a:pt x="186736" y="79292"/>
                  </a:lnTo>
                  <a:cubicBezTo>
                    <a:pt x="221608" y="79292"/>
                    <a:pt x="236732" y="91818"/>
                    <a:pt x="236732" y="120128"/>
                  </a:cubicBezTo>
                  <a:lnTo>
                    <a:pt x="236732" y="164471"/>
                  </a:lnTo>
                  <a:cubicBezTo>
                    <a:pt x="236732" y="193908"/>
                    <a:pt x="223233" y="211445"/>
                    <a:pt x="186111" y="211445"/>
                  </a:cubicBezTo>
                  <a:lnTo>
                    <a:pt x="95243" y="211445"/>
                  </a:lnTo>
                  <a:close/>
                  <a:moveTo>
                    <a:pt x="254106" y="377169"/>
                  </a:moveTo>
                  <a:cubicBezTo>
                    <a:pt x="254106" y="414748"/>
                    <a:pt x="235982" y="426397"/>
                    <a:pt x="192860" y="426397"/>
                  </a:cubicBezTo>
                  <a:lnTo>
                    <a:pt x="95243" y="426397"/>
                  </a:lnTo>
                  <a:lnTo>
                    <a:pt x="95243" y="288607"/>
                  </a:lnTo>
                  <a:lnTo>
                    <a:pt x="201110" y="288607"/>
                  </a:lnTo>
                  <a:cubicBezTo>
                    <a:pt x="238607" y="288607"/>
                    <a:pt x="254106" y="305267"/>
                    <a:pt x="254106" y="339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2742160" y="1673303"/>
              <a:ext cx="320600" cy="384934"/>
            </a:xfrm>
            <a:custGeom>
              <a:rect b="b" l="l" r="r" t="t"/>
              <a:pathLst>
                <a:path extrusionOk="0" h="384934" w="320600">
                  <a:moveTo>
                    <a:pt x="160363" y="0"/>
                  </a:moveTo>
                  <a:cubicBezTo>
                    <a:pt x="33997" y="0"/>
                    <a:pt x="0" y="69772"/>
                    <a:pt x="0" y="145556"/>
                  </a:cubicBezTo>
                  <a:lnTo>
                    <a:pt x="0" y="239379"/>
                  </a:lnTo>
                  <a:cubicBezTo>
                    <a:pt x="0" y="314537"/>
                    <a:pt x="33997" y="384935"/>
                    <a:pt x="160363" y="384935"/>
                  </a:cubicBezTo>
                  <a:cubicBezTo>
                    <a:pt x="286728" y="384935"/>
                    <a:pt x="320601" y="314537"/>
                    <a:pt x="320601" y="239379"/>
                  </a:cubicBezTo>
                  <a:lnTo>
                    <a:pt x="320601" y="145556"/>
                  </a:lnTo>
                  <a:cubicBezTo>
                    <a:pt x="320601" y="69772"/>
                    <a:pt x="286603" y="0"/>
                    <a:pt x="160363" y="0"/>
                  </a:cubicBezTo>
                  <a:close/>
                  <a:moveTo>
                    <a:pt x="228358" y="241759"/>
                  </a:moveTo>
                  <a:cubicBezTo>
                    <a:pt x="228358" y="283471"/>
                    <a:pt x="209484" y="305518"/>
                    <a:pt x="160363" y="305518"/>
                  </a:cubicBezTo>
                  <a:cubicBezTo>
                    <a:pt x="111242" y="305518"/>
                    <a:pt x="92243" y="283471"/>
                    <a:pt x="92243" y="241759"/>
                  </a:cubicBezTo>
                  <a:lnTo>
                    <a:pt x="92243" y="142550"/>
                  </a:lnTo>
                  <a:cubicBezTo>
                    <a:pt x="92243" y="100837"/>
                    <a:pt x="111117" y="78916"/>
                    <a:pt x="160363" y="78916"/>
                  </a:cubicBezTo>
                  <a:cubicBezTo>
                    <a:pt x="209609" y="78916"/>
                    <a:pt x="228358" y="100837"/>
                    <a:pt x="228358" y="1425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3121757" y="1680944"/>
              <a:ext cx="310101" cy="376667"/>
            </a:xfrm>
            <a:custGeom>
              <a:rect b="b" l="l" r="r" t="t"/>
              <a:pathLst>
                <a:path extrusionOk="0" h="376667" w="310101">
                  <a:moveTo>
                    <a:pt x="217859" y="0"/>
                  </a:moveTo>
                  <a:lnTo>
                    <a:pt x="217859" y="256790"/>
                  </a:lnTo>
                  <a:cubicBezTo>
                    <a:pt x="184486" y="274202"/>
                    <a:pt x="144489" y="287856"/>
                    <a:pt x="121741" y="287856"/>
                  </a:cubicBezTo>
                  <a:cubicBezTo>
                    <a:pt x="98993" y="287856"/>
                    <a:pt x="92368" y="277960"/>
                    <a:pt x="92368" y="258293"/>
                  </a:cubicBezTo>
                  <a:lnTo>
                    <a:pt x="92368" y="0"/>
                  </a:lnTo>
                  <a:lnTo>
                    <a:pt x="0" y="0"/>
                  </a:lnTo>
                  <a:lnTo>
                    <a:pt x="0" y="267438"/>
                  </a:lnTo>
                  <a:cubicBezTo>
                    <a:pt x="0" y="333452"/>
                    <a:pt x="21873" y="376668"/>
                    <a:pt x="83244" y="376668"/>
                  </a:cubicBezTo>
                  <a:cubicBezTo>
                    <a:pt x="134515" y="374146"/>
                    <a:pt x="184699" y="360964"/>
                    <a:pt x="230608" y="337961"/>
                  </a:cubicBezTo>
                  <a:lnTo>
                    <a:pt x="239732" y="369026"/>
                  </a:lnTo>
                  <a:lnTo>
                    <a:pt x="310102" y="369026"/>
                  </a:lnTo>
                  <a:lnTo>
                    <a:pt x="310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3511227" y="1673303"/>
              <a:ext cx="309976" cy="377168"/>
            </a:xfrm>
            <a:custGeom>
              <a:rect b="b" l="l" r="r" t="t"/>
              <a:pathLst>
                <a:path extrusionOk="0" h="377168" w="309976">
                  <a:moveTo>
                    <a:pt x="226858" y="0"/>
                  </a:moveTo>
                  <a:cubicBezTo>
                    <a:pt x="175524" y="2520"/>
                    <a:pt x="125278" y="15791"/>
                    <a:pt x="79369" y="38957"/>
                  </a:cubicBezTo>
                  <a:lnTo>
                    <a:pt x="70370" y="7892"/>
                  </a:lnTo>
                  <a:lnTo>
                    <a:pt x="0" y="7892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20504"/>
                  </a:lnTo>
                  <a:cubicBezTo>
                    <a:pt x="125490" y="103092"/>
                    <a:pt x="165613" y="89438"/>
                    <a:pt x="188361" y="89438"/>
                  </a:cubicBezTo>
                  <a:cubicBezTo>
                    <a:pt x="211109" y="89438"/>
                    <a:pt x="217734" y="99334"/>
                    <a:pt x="217734" y="119000"/>
                  </a:cubicBezTo>
                  <a:lnTo>
                    <a:pt x="217734" y="377169"/>
                  </a:lnTo>
                  <a:lnTo>
                    <a:pt x="309977" y="377169"/>
                  </a:lnTo>
                  <a:lnTo>
                    <a:pt x="309977" y="109105"/>
                  </a:lnTo>
                  <a:cubicBezTo>
                    <a:pt x="309977" y="43216"/>
                    <a:pt x="288103" y="0"/>
                    <a:pt x="226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3881824" y="1517224"/>
              <a:ext cx="312351" cy="539886"/>
            </a:xfrm>
            <a:custGeom>
              <a:rect b="b" l="l" r="r" t="t"/>
              <a:pathLst>
                <a:path extrusionOk="0" h="539886" w="312351">
                  <a:moveTo>
                    <a:pt x="219984" y="12902"/>
                  </a:moveTo>
                  <a:lnTo>
                    <a:pt x="219984" y="166726"/>
                  </a:lnTo>
                  <a:cubicBezTo>
                    <a:pt x="187661" y="160013"/>
                    <a:pt x="154751" y="156448"/>
                    <a:pt x="121741" y="156078"/>
                  </a:cubicBezTo>
                  <a:cubicBezTo>
                    <a:pt x="36247" y="156078"/>
                    <a:pt x="0" y="204555"/>
                    <a:pt x="0" y="286478"/>
                  </a:cubicBezTo>
                  <a:lnTo>
                    <a:pt x="0" y="411741"/>
                  </a:lnTo>
                  <a:cubicBezTo>
                    <a:pt x="0" y="495918"/>
                    <a:pt x="39247" y="539886"/>
                    <a:pt x="113367" y="539886"/>
                  </a:cubicBezTo>
                  <a:cubicBezTo>
                    <a:pt x="155363" y="540004"/>
                    <a:pt x="196248" y="526416"/>
                    <a:pt x="229858" y="501179"/>
                  </a:cubicBezTo>
                  <a:lnTo>
                    <a:pt x="238982" y="532245"/>
                  </a:lnTo>
                  <a:lnTo>
                    <a:pt x="312352" y="532245"/>
                  </a:lnTo>
                  <a:lnTo>
                    <a:pt x="312352" y="0"/>
                  </a:lnTo>
                  <a:close/>
                  <a:moveTo>
                    <a:pt x="219984" y="428276"/>
                  </a:moveTo>
                  <a:cubicBezTo>
                    <a:pt x="197235" y="448658"/>
                    <a:pt x="168100" y="460443"/>
                    <a:pt x="137615" y="461596"/>
                  </a:cubicBezTo>
                  <a:cubicBezTo>
                    <a:pt x="103492" y="461596"/>
                    <a:pt x="92243" y="444936"/>
                    <a:pt x="92243" y="414497"/>
                  </a:cubicBezTo>
                  <a:lnTo>
                    <a:pt x="92243" y="284223"/>
                  </a:lnTo>
                  <a:cubicBezTo>
                    <a:pt x="92243" y="250778"/>
                    <a:pt x="104742" y="234994"/>
                    <a:pt x="138365" y="234994"/>
                  </a:cubicBezTo>
                  <a:cubicBezTo>
                    <a:pt x="165825" y="235509"/>
                    <a:pt x="193173" y="238782"/>
                    <a:pt x="219984" y="2447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4255046" y="1673303"/>
              <a:ext cx="288103" cy="384308"/>
            </a:xfrm>
            <a:custGeom>
              <a:rect b="b" l="l" r="r" t="t"/>
              <a:pathLst>
                <a:path extrusionOk="0" h="384308" w="288103">
                  <a:moveTo>
                    <a:pt x="138115" y="0"/>
                  </a:moveTo>
                  <a:cubicBezTo>
                    <a:pt x="95418" y="205"/>
                    <a:pt x="52921" y="6060"/>
                    <a:pt x="11749" y="17412"/>
                  </a:cubicBezTo>
                  <a:lnTo>
                    <a:pt x="23123" y="87935"/>
                  </a:lnTo>
                  <a:cubicBezTo>
                    <a:pt x="56821" y="80737"/>
                    <a:pt x="91156" y="76918"/>
                    <a:pt x="125616" y="76536"/>
                  </a:cubicBezTo>
                  <a:cubicBezTo>
                    <a:pt x="184611" y="76536"/>
                    <a:pt x="195985" y="90941"/>
                    <a:pt x="195985" y="131777"/>
                  </a:cubicBezTo>
                  <a:lnTo>
                    <a:pt x="195985" y="170484"/>
                  </a:lnTo>
                  <a:lnTo>
                    <a:pt x="107492" y="170484"/>
                  </a:lnTo>
                  <a:cubicBezTo>
                    <a:pt x="32498" y="170484"/>
                    <a:pt x="0" y="199294"/>
                    <a:pt x="0" y="274452"/>
                  </a:cubicBezTo>
                  <a:cubicBezTo>
                    <a:pt x="0" y="338086"/>
                    <a:pt x="28748" y="384309"/>
                    <a:pt x="96118" y="384309"/>
                  </a:cubicBezTo>
                  <a:cubicBezTo>
                    <a:pt x="134865" y="384320"/>
                    <a:pt x="172787" y="373144"/>
                    <a:pt x="205360" y="352116"/>
                  </a:cubicBezTo>
                  <a:lnTo>
                    <a:pt x="212109" y="377169"/>
                  </a:lnTo>
                  <a:lnTo>
                    <a:pt x="288103" y="377169"/>
                  </a:lnTo>
                  <a:lnTo>
                    <a:pt x="288103" y="133406"/>
                  </a:lnTo>
                  <a:cubicBezTo>
                    <a:pt x="288103" y="40961"/>
                    <a:pt x="253606" y="0"/>
                    <a:pt x="138115" y="0"/>
                  </a:cubicBezTo>
                  <a:close/>
                  <a:moveTo>
                    <a:pt x="195610" y="291739"/>
                  </a:moveTo>
                  <a:cubicBezTo>
                    <a:pt x="174262" y="303921"/>
                    <a:pt x="150176" y="310472"/>
                    <a:pt x="125616" y="310779"/>
                  </a:cubicBezTo>
                  <a:cubicBezTo>
                    <a:pt x="96868" y="310779"/>
                    <a:pt x="88118" y="299380"/>
                    <a:pt x="88118" y="273200"/>
                  </a:cubicBezTo>
                  <a:cubicBezTo>
                    <a:pt x="88118" y="245266"/>
                    <a:pt x="96368" y="236873"/>
                    <a:pt x="126616" y="236873"/>
                  </a:cubicBezTo>
                  <a:lnTo>
                    <a:pt x="194735" y="2368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4615269" y="1673303"/>
              <a:ext cx="189736" cy="377168"/>
            </a:xfrm>
            <a:custGeom>
              <a:rect b="b" l="l" r="r" t="t"/>
              <a:pathLst>
                <a:path extrusionOk="0" h="377168" w="189736">
                  <a:moveTo>
                    <a:pt x="180111" y="0"/>
                  </a:moveTo>
                  <a:cubicBezTo>
                    <a:pt x="145839" y="11841"/>
                    <a:pt x="113279" y="28139"/>
                    <a:pt x="83244" y="48477"/>
                  </a:cubicBezTo>
                  <a:lnTo>
                    <a:pt x="77869" y="7641"/>
                  </a:lnTo>
                  <a:lnTo>
                    <a:pt x="0" y="7641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39168"/>
                  </a:lnTo>
                  <a:cubicBezTo>
                    <a:pt x="123291" y="118698"/>
                    <a:pt x="155888" y="100689"/>
                    <a:pt x="189736" y="85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4815754" y="1680944"/>
              <a:ext cx="357848" cy="518340"/>
            </a:xfrm>
            <a:custGeom>
              <a:rect b="b" l="l" r="r" t="t"/>
              <a:pathLst>
                <a:path extrusionOk="0" h="518340" w="357848">
                  <a:moveTo>
                    <a:pt x="263230" y="0"/>
                  </a:moveTo>
                  <a:lnTo>
                    <a:pt x="178487" y="280340"/>
                  </a:lnTo>
                  <a:lnTo>
                    <a:pt x="94493" y="0"/>
                  </a:lnTo>
                  <a:lnTo>
                    <a:pt x="0" y="0"/>
                  </a:lnTo>
                  <a:lnTo>
                    <a:pt x="116491" y="369527"/>
                  </a:lnTo>
                  <a:lnTo>
                    <a:pt x="148989" y="369527"/>
                  </a:lnTo>
                  <a:lnTo>
                    <a:pt x="102367" y="518341"/>
                  </a:lnTo>
                  <a:lnTo>
                    <a:pt x="189861" y="518341"/>
                  </a:lnTo>
                  <a:lnTo>
                    <a:pt x="239857" y="369527"/>
                  </a:lnTo>
                  <a:lnTo>
                    <a:pt x="357848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1343391" y="1410249"/>
              <a:ext cx="634077" cy="774629"/>
            </a:xfrm>
            <a:custGeom>
              <a:rect b="b" l="l" r="r" t="t"/>
              <a:pathLst>
                <a:path extrusionOk="0" h="774629" w="634077">
                  <a:moveTo>
                    <a:pt x="100242" y="774630"/>
                  </a:moveTo>
                  <a:lnTo>
                    <a:pt x="100242" y="714629"/>
                  </a:lnTo>
                  <a:lnTo>
                    <a:pt x="224733" y="714629"/>
                  </a:lnTo>
                  <a:lnTo>
                    <a:pt x="224733" y="677551"/>
                  </a:lnTo>
                  <a:lnTo>
                    <a:pt x="164363" y="677551"/>
                  </a:lnTo>
                  <a:lnTo>
                    <a:pt x="164363" y="617174"/>
                  </a:lnTo>
                  <a:lnTo>
                    <a:pt x="449341" y="617174"/>
                  </a:lnTo>
                  <a:lnTo>
                    <a:pt x="316976" y="387315"/>
                  </a:lnTo>
                  <a:lnTo>
                    <a:pt x="449341" y="157582"/>
                  </a:lnTo>
                  <a:lnTo>
                    <a:pt x="157238" y="157582"/>
                  </a:lnTo>
                  <a:lnTo>
                    <a:pt x="157238" y="476252"/>
                  </a:lnTo>
                  <a:lnTo>
                    <a:pt x="0" y="476252"/>
                  </a:lnTo>
                  <a:lnTo>
                    <a:pt x="0" y="0"/>
                  </a:lnTo>
                  <a:lnTo>
                    <a:pt x="540959" y="0"/>
                  </a:lnTo>
                  <a:lnTo>
                    <a:pt x="631327" y="156705"/>
                  </a:lnTo>
                  <a:lnTo>
                    <a:pt x="498462" y="387315"/>
                  </a:lnTo>
                  <a:lnTo>
                    <a:pt x="634077" y="622685"/>
                  </a:lnTo>
                  <a:lnTo>
                    <a:pt x="546459" y="774630"/>
                  </a:lnTo>
                  <a:lnTo>
                    <a:pt x="100242" y="774630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1407511" y="2027423"/>
              <a:ext cx="60370" cy="60502"/>
            </a:xfrm>
            <a:custGeom>
              <a:rect b="b" l="l" r="r" t="t"/>
              <a:pathLst>
                <a:path extrusionOk="0" h="60502" w="6037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1343391" y="2124502"/>
              <a:ext cx="60370" cy="60502"/>
            </a:xfrm>
            <a:custGeom>
              <a:rect b="b" l="l" r="r" t="t"/>
              <a:pathLst>
                <a:path extrusionOk="0" h="60502" w="6037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2353689" y="1248785"/>
              <a:ext cx="1034547" cy="225975"/>
            </a:xfrm>
            <a:custGeom>
              <a:rect b="b" l="l" r="r" t="t"/>
              <a:pathLst>
                <a:path extrusionOk="0" h="225975" w="1034547">
                  <a:moveTo>
                    <a:pt x="97618" y="172613"/>
                  </a:moveTo>
                  <a:lnTo>
                    <a:pt x="97618" y="101714"/>
                  </a:lnTo>
                  <a:lnTo>
                    <a:pt x="32998" y="101714"/>
                  </a:lnTo>
                  <a:lnTo>
                    <a:pt x="32998" y="172613"/>
                  </a:lnTo>
                  <a:lnTo>
                    <a:pt x="0" y="172613"/>
                  </a:lnTo>
                  <a:lnTo>
                    <a:pt x="0" y="2380"/>
                  </a:lnTo>
                  <a:lnTo>
                    <a:pt x="32998" y="2380"/>
                  </a:lnTo>
                  <a:lnTo>
                    <a:pt x="32998" y="73780"/>
                  </a:lnTo>
                  <a:lnTo>
                    <a:pt x="97618" y="73780"/>
                  </a:lnTo>
                  <a:lnTo>
                    <a:pt x="97618" y="2380"/>
                  </a:lnTo>
                  <a:lnTo>
                    <a:pt x="130615" y="2380"/>
                  </a:lnTo>
                  <a:lnTo>
                    <a:pt x="130615" y="172613"/>
                  </a:lnTo>
                  <a:close/>
                  <a:moveTo>
                    <a:pt x="251731" y="172613"/>
                  </a:moveTo>
                  <a:lnTo>
                    <a:pt x="225483" y="172613"/>
                  </a:lnTo>
                  <a:lnTo>
                    <a:pt x="223108" y="164221"/>
                  </a:lnTo>
                  <a:cubicBezTo>
                    <a:pt x="211868" y="171288"/>
                    <a:pt x="198880" y="175062"/>
                    <a:pt x="185611" y="175118"/>
                  </a:cubicBezTo>
                  <a:cubicBezTo>
                    <a:pt x="161863" y="175369"/>
                    <a:pt x="152114" y="159711"/>
                    <a:pt x="152114" y="138542"/>
                  </a:cubicBezTo>
                  <a:cubicBezTo>
                    <a:pt x="152114" y="113489"/>
                    <a:pt x="163363" y="103969"/>
                    <a:pt x="189611" y="103969"/>
                  </a:cubicBezTo>
                  <a:lnTo>
                    <a:pt x="220233" y="103969"/>
                  </a:lnTo>
                  <a:lnTo>
                    <a:pt x="220233" y="91442"/>
                  </a:lnTo>
                  <a:cubicBezTo>
                    <a:pt x="220233" y="77789"/>
                    <a:pt x="216359" y="73029"/>
                    <a:pt x="195235" y="73029"/>
                  </a:cubicBezTo>
                  <a:cubicBezTo>
                    <a:pt x="183352" y="73150"/>
                    <a:pt x="171507" y="74409"/>
                    <a:pt x="159863" y="76787"/>
                  </a:cubicBezTo>
                  <a:lnTo>
                    <a:pt x="155988" y="53362"/>
                  </a:lnTo>
                  <a:cubicBezTo>
                    <a:pt x="170261" y="49544"/>
                    <a:pt x="184962" y="47565"/>
                    <a:pt x="199735" y="47475"/>
                  </a:cubicBezTo>
                  <a:cubicBezTo>
                    <a:pt x="239732" y="47475"/>
                    <a:pt x="251606" y="61129"/>
                    <a:pt x="251606" y="91943"/>
                  </a:cubicBezTo>
                  <a:close/>
                  <a:moveTo>
                    <a:pt x="219733" y="126140"/>
                  </a:moveTo>
                  <a:lnTo>
                    <a:pt x="196110" y="126140"/>
                  </a:lnTo>
                  <a:cubicBezTo>
                    <a:pt x="185736" y="126140"/>
                    <a:pt x="182736" y="128896"/>
                    <a:pt x="182736" y="138667"/>
                  </a:cubicBezTo>
                  <a:cubicBezTo>
                    <a:pt x="182736" y="148437"/>
                    <a:pt x="185736" y="151193"/>
                    <a:pt x="195235" y="151193"/>
                  </a:cubicBezTo>
                  <a:cubicBezTo>
                    <a:pt x="203665" y="151100"/>
                    <a:pt x="211944" y="148951"/>
                    <a:pt x="219358" y="144930"/>
                  </a:cubicBezTo>
                  <a:close/>
                  <a:moveTo>
                    <a:pt x="318601" y="175369"/>
                  </a:moveTo>
                  <a:cubicBezTo>
                    <a:pt x="303665" y="175165"/>
                    <a:pt x="288841" y="172760"/>
                    <a:pt x="274604" y="168229"/>
                  </a:cubicBezTo>
                  <a:lnTo>
                    <a:pt x="279104" y="144805"/>
                  </a:lnTo>
                  <a:cubicBezTo>
                    <a:pt x="291328" y="148147"/>
                    <a:pt x="303927" y="149914"/>
                    <a:pt x="316601" y="150066"/>
                  </a:cubicBezTo>
                  <a:cubicBezTo>
                    <a:pt x="330725" y="150066"/>
                    <a:pt x="332850" y="147059"/>
                    <a:pt x="332850" y="137539"/>
                  </a:cubicBezTo>
                  <a:cubicBezTo>
                    <a:pt x="332850" y="128019"/>
                    <a:pt x="331225" y="126140"/>
                    <a:pt x="310477" y="121380"/>
                  </a:cubicBezTo>
                  <a:cubicBezTo>
                    <a:pt x="279354" y="114115"/>
                    <a:pt x="275729" y="106474"/>
                    <a:pt x="275729" y="82799"/>
                  </a:cubicBezTo>
                  <a:cubicBezTo>
                    <a:pt x="275729" y="59124"/>
                    <a:pt x="286978" y="47224"/>
                    <a:pt x="323351" y="47224"/>
                  </a:cubicBezTo>
                  <a:cubicBezTo>
                    <a:pt x="336225" y="47216"/>
                    <a:pt x="349061" y="48688"/>
                    <a:pt x="361598" y="51609"/>
                  </a:cubicBezTo>
                  <a:lnTo>
                    <a:pt x="358473" y="76661"/>
                  </a:lnTo>
                  <a:cubicBezTo>
                    <a:pt x="346874" y="74613"/>
                    <a:pt x="335125" y="73441"/>
                    <a:pt x="323351" y="73154"/>
                  </a:cubicBezTo>
                  <a:cubicBezTo>
                    <a:pt x="309477" y="73154"/>
                    <a:pt x="307102" y="76160"/>
                    <a:pt x="307102" y="83676"/>
                  </a:cubicBezTo>
                  <a:cubicBezTo>
                    <a:pt x="307102" y="93572"/>
                    <a:pt x="307852" y="94323"/>
                    <a:pt x="325225" y="98582"/>
                  </a:cubicBezTo>
                  <a:cubicBezTo>
                    <a:pt x="360848" y="107601"/>
                    <a:pt x="364223" y="112236"/>
                    <a:pt x="364223" y="137414"/>
                  </a:cubicBezTo>
                  <a:cubicBezTo>
                    <a:pt x="364223" y="162592"/>
                    <a:pt x="357098" y="175369"/>
                    <a:pt x="318601" y="175369"/>
                  </a:cubicBezTo>
                  <a:close/>
                  <a:moveTo>
                    <a:pt x="464965" y="172864"/>
                  </a:moveTo>
                  <a:lnTo>
                    <a:pt x="464965" y="86808"/>
                  </a:lnTo>
                  <a:cubicBezTo>
                    <a:pt x="464965" y="80294"/>
                    <a:pt x="462090" y="77037"/>
                    <a:pt x="454716" y="77037"/>
                  </a:cubicBezTo>
                  <a:cubicBezTo>
                    <a:pt x="443079" y="78283"/>
                    <a:pt x="431792" y="81771"/>
                    <a:pt x="421468" y="87309"/>
                  </a:cubicBezTo>
                  <a:lnTo>
                    <a:pt x="421468" y="172613"/>
                  </a:lnTo>
                  <a:lnTo>
                    <a:pt x="389596" y="172613"/>
                  </a:lnTo>
                  <a:lnTo>
                    <a:pt x="389596" y="0"/>
                  </a:lnTo>
                  <a:lnTo>
                    <a:pt x="421593" y="4760"/>
                  </a:lnTo>
                  <a:lnTo>
                    <a:pt x="421593" y="59124"/>
                  </a:lnTo>
                  <a:cubicBezTo>
                    <a:pt x="436142" y="51964"/>
                    <a:pt x="452016" y="47911"/>
                    <a:pt x="468215" y="47224"/>
                  </a:cubicBezTo>
                  <a:cubicBezTo>
                    <a:pt x="489463" y="47224"/>
                    <a:pt x="496963" y="61630"/>
                    <a:pt x="496963" y="83551"/>
                  </a:cubicBezTo>
                  <a:lnTo>
                    <a:pt x="496963" y="172613"/>
                  </a:lnTo>
                  <a:close/>
                  <a:moveTo>
                    <a:pt x="523711" y="32694"/>
                  </a:moveTo>
                  <a:lnTo>
                    <a:pt x="523711" y="2380"/>
                  </a:lnTo>
                  <a:lnTo>
                    <a:pt x="555708" y="2380"/>
                  </a:lnTo>
                  <a:lnTo>
                    <a:pt x="555708" y="32443"/>
                  </a:lnTo>
                  <a:close/>
                  <a:moveTo>
                    <a:pt x="523711" y="172864"/>
                  </a:moveTo>
                  <a:lnTo>
                    <a:pt x="523711" y="50105"/>
                  </a:lnTo>
                  <a:lnTo>
                    <a:pt x="555708" y="50105"/>
                  </a:lnTo>
                  <a:lnTo>
                    <a:pt x="555708" y="172864"/>
                  </a:lnTo>
                  <a:close/>
                  <a:moveTo>
                    <a:pt x="581206" y="51108"/>
                  </a:moveTo>
                  <a:cubicBezTo>
                    <a:pt x="581206" y="20293"/>
                    <a:pt x="599830" y="2380"/>
                    <a:pt x="643702" y="2380"/>
                  </a:cubicBezTo>
                  <a:cubicBezTo>
                    <a:pt x="659650" y="2372"/>
                    <a:pt x="675549" y="4221"/>
                    <a:pt x="691073" y="7892"/>
                  </a:cubicBezTo>
                  <a:lnTo>
                    <a:pt x="687448" y="35450"/>
                  </a:lnTo>
                  <a:cubicBezTo>
                    <a:pt x="673337" y="32888"/>
                    <a:pt x="659038" y="31464"/>
                    <a:pt x="644702" y="31191"/>
                  </a:cubicBezTo>
                  <a:cubicBezTo>
                    <a:pt x="621953" y="31191"/>
                    <a:pt x="614579" y="38706"/>
                    <a:pt x="614579" y="56243"/>
                  </a:cubicBezTo>
                  <a:lnTo>
                    <a:pt x="614579" y="120879"/>
                  </a:lnTo>
                  <a:cubicBezTo>
                    <a:pt x="614579" y="138792"/>
                    <a:pt x="621953" y="145932"/>
                    <a:pt x="644702" y="145932"/>
                  </a:cubicBezTo>
                  <a:cubicBezTo>
                    <a:pt x="659038" y="145659"/>
                    <a:pt x="673337" y="144235"/>
                    <a:pt x="687448" y="141673"/>
                  </a:cubicBezTo>
                  <a:lnTo>
                    <a:pt x="691073" y="169106"/>
                  </a:lnTo>
                  <a:cubicBezTo>
                    <a:pt x="675562" y="172880"/>
                    <a:pt x="659663" y="174773"/>
                    <a:pt x="643702" y="174743"/>
                  </a:cubicBezTo>
                  <a:cubicBezTo>
                    <a:pt x="600205" y="174743"/>
                    <a:pt x="581206" y="156830"/>
                    <a:pt x="581206" y="126015"/>
                  </a:cubicBezTo>
                  <a:close/>
                  <a:moveTo>
                    <a:pt x="761318" y="175369"/>
                  </a:moveTo>
                  <a:cubicBezTo>
                    <a:pt x="717571" y="175369"/>
                    <a:pt x="705822" y="152195"/>
                    <a:pt x="705822" y="126892"/>
                  </a:cubicBezTo>
                  <a:lnTo>
                    <a:pt x="705822" y="95701"/>
                  </a:lnTo>
                  <a:cubicBezTo>
                    <a:pt x="705822" y="70649"/>
                    <a:pt x="717571" y="47224"/>
                    <a:pt x="761318" y="47224"/>
                  </a:cubicBezTo>
                  <a:cubicBezTo>
                    <a:pt x="805064" y="47224"/>
                    <a:pt x="816813" y="70523"/>
                    <a:pt x="816813" y="95701"/>
                  </a:cubicBezTo>
                  <a:lnTo>
                    <a:pt x="816813" y="126641"/>
                  </a:lnTo>
                  <a:cubicBezTo>
                    <a:pt x="816813" y="151945"/>
                    <a:pt x="805064" y="175369"/>
                    <a:pt x="761318" y="175369"/>
                  </a:cubicBezTo>
                  <a:close/>
                  <a:moveTo>
                    <a:pt x="761318" y="73780"/>
                  </a:moveTo>
                  <a:cubicBezTo>
                    <a:pt x="744319" y="73780"/>
                    <a:pt x="737695" y="81046"/>
                    <a:pt x="737695" y="94950"/>
                  </a:cubicBezTo>
                  <a:lnTo>
                    <a:pt x="737695" y="127894"/>
                  </a:lnTo>
                  <a:cubicBezTo>
                    <a:pt x="737695" y="141798"/>
                    <a:pt x="744319" y="149064"/>
                    <a:pt x="761318" y="149064"/>
                  </a:cubicBezTo>
                  <a:cubicBezTo>
                    <a:pt x="778316" y="149064"/>
                    <a:pt x="784941" y="141798"/>
                    <a:pt x="784941" y="127894"/>
                  </a:cubicBezTo>
                  <a:lnTo>
                    <a:pt x="784941" y="94699"/>
                  </a:lnTo>
                  <a:cubicBezTo>
                    <a:pt x="784941" y="80795"/>
                    <a:pt x="778316" y="73530"/>
                    <a:pt x="761318" y="73530"/>
                  </a:cubicBezTo>
                  <a:close/>
                  <a:moveTo>
                    <a:pt x="906807" y="75158"/>
                  </a:moveTo>
                  <a:cubicBezTo>
                    <a:pt x="895108" y="80231"/>
                    <a:pt x="883821" y="86220"/>
                    <a:pt x="873059" y="93071"/>
                  </a:cubicBezTo>
                  <a:lnTo>
                    <a:pt x="873059" y="172237"/>
                  </a:lnTo>
                  <a:lnTo>
                    <a:pt x="841062" y="172237"/>
                  </a:lnTo>
                  <a:lnTo>
                    <a:pt x="841062" y="50105"/>
                  </a:lnTo>
                  <a:lnTo>
                    <a:pt x="868060" y="50105"/>
                  </a:lnTo>
                  <a:lnTo>
                    <a:pt x="870184" y="63634"/>
                  </a:lnTo>
                  <a:cubicBezTo>
                    <a:pt x="880634" y="56876"/>
                    <a:pt x="891895" y="51448"/>
                    <a:pt x="903682" y="47475"/>
                  </a:cubicBezTo>
                  <a:close/>
                  <a:moveTo>
                    <a:pt x="1034547" y="131401"/>
                  </a:moveTo>
                  <a:cubicBezTo>
                    <a:pt x="1034547" y="158584"/>
                    <a:pt x="1022048" y="174743"/>
                    <a:pt x="992425" y="174743"/>
                  </a:cubicBezTo>
                  <a:cubicBezTo>
                    <a:pt x="980964" y="174655"/>
                    <a:pt x="969527" y="173439"/>
                    <a:pt x="958303" y="171110"/>
                  </a:cubicBezTo>
                  <a:lnTo>
                    <a:pt x="958303" y="221215"/>
                  </a:lnTo>
                  <a:lnTo>
                    <a:pt x="926430" y="225975"/>
                  </a:lnTo>
                  <a:lnTo>
                    <a:pt x="926430" y="50105"/>
                  </a:lnTo>
                  <a:lnTo>
                    <a:pt x="951428" y="50105"/>
                  </a:lnTo>
                  <a:lnTo>
                    <a:pt x="954553" y="60377"/>
                  </a:lnTo>
                  <a:cubicBezTo>
                    <a:pt x="966377" y="52095"/>
                    <a:pt x="980501" y="47716"/>
                    <a:pt x="994925" y="47851"/>
                  </a:cubicBezTo>
                  <a:cubicBezTo>
                    <a:pt x="1019923" y="47851"/>
                    <a:pt x="1034172" y="62507"/>
                    <a:pt x="1034172" y="90440"/>
                  </a:cubicBezTo>
                  <a:close/>
                  <a:moveTo>
                    <a:pt x="958303" y="145180"/>
                  </a:moveTo>
                  <a:cubicBezTo>
                    <a:pt x="967640" y="147178"/>
                    <a:pt x="977139" y="148269"/>
                    <a:pt x="986676" y="148437"/>
                  </a:cubicBezTo>
                  <a:cubicBezTo>
                    <a:pt x="998175" y="148437"/>
                    <a:pt x="1002675" y="143176"/>
                    <a:pt x="1002675" y="132153"/>
                  </a:cubicBezTo>
                  <a:lnTo>
                    <a:pt x="1002675" y="89062"/>
                  </a:lnTo>
                  <a:cubicBezTo>
                    <a:pt x="1002675" y="79041"/>
                    <a:pt x="998675" y="73530"/>
                    <a:pt x="986926" y="73530"/>
                  </a:cubicBezTo>
                  <a:cubicBezTo>
                    <a:pt x="976414" y="73865"/>
                    <a:pt x="966327" y="77749"/>
                    <a:pt x="958303" y="84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Consul 2 Speaker">
  <p:cSld name="CUSTOM_2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42"/>
          <p:cNvGrpSpPr/>
          <p:nvPr/>
        </p:nvGrpSpPr>
        <p:grpSpPr>
          <a:xfrm>
            <a:off x="457643" y="457200"/>
            <a:ext cx="1005863" cy="311767"/>
            <a:chOff x="1220275" y="1265326"/>
            <a:chExt cx="2957550" cy="932039"/>
          </a:xfrm>
        </p:grpSpPr>
        <p:sp>
          <p:nvSpPr>
            <p:cNvPr id="349" name="Google Shape;349;p42"/>
            <p:cNvSpPr/>
            <p:nvPr/>
          </p:nvSpPr>
          <p:spPr>
            <a:xfrm>
              <a:off x="2293252" y="1550040"/>
              <a:ext cx="311763" cy="511993"/>
            </a:xfrm>
            <a:custGeom>
              <a:rect b="b" l="l" r="r" t="t"/>
              <a:pathLst>
                <a:path extrusionOk="0" h="511993" w="311763">
                  <a:moveTo>
                    <a:pt x="859" y="143960"/>
                  </a:moveTo>
                  <a:cubicBezTo>
                    <a:pt x="859" y="52999"/>
                    <a:pt x="53515" y="0"/>
                    <a:pt x="176748" y="0"/>
                  </a:cubicBezTo>
                  <a:cubicBezTo>
                    <a:pt x="222260" y="-38"/>
                    <a:pt x="267601" y="5508"/>
                    <a:pt x="311764" y="16516"/>
                  </a:cubicBezTo>
                  <a:lnTo>
                    <a:pt x="300840" y="97370"/>
                  </a:lnTo>
                  <a:cubicBezTo>
                    <a:pt x="260789" y="89841"/>
                    <a:pt x="220186" y="85717"/>
                    <a:pt x="179448" y="85045"/>
                  </a:cubicBezTo>
                  <a:cubicBezTo>
                    <a:pt x="114763" y="85045"/>
                    <a:pt x="93529" y="107477"/>
                    <a:pt x="93529" y="160352"/>
                  </a:cubicBezTo>
                  <a:lnTo>
                    <a:pt x="93529" y="351271"/>
                  </a:lnTo>
                  <a:cubicBezTo>
                    <a:pt x="93529" y="404270"/>
                    <a:pt x="114272" y="426579"/>
                    <a:pt x="179448" y="426579"/>
                  </a:cubicBezTo>
                  <a:cubicBezTo>
                    <a:pt x="220063" y="425886"/>
                    <a:pt x="260544" y="421763"/>
                    <a:pt x="300471" y="414254"/>
                  </a:cubicBezTo>
                  <a:lnTo>
                    <a:pt x="310904" y="495601"/>
                  </a:lnTo>
                  <a:cubicBezTo>
                    <a:pt x="266717" y="506507"/>
                    <a:pt x="221389" y="512012"/>
                    <a:pt x="175889" y="511993"/>
                  </a:cubicBezTo>
                  <a:cubicBezTo>
                    <a:pt x="53147" y="511993"/>
                    <a:pt x="0" y="458994"/>
                    <a:pt x="0" y="368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2647484" y="1683523"/>
              <a:ext cx="314954" cy="378140"/>
            </a:xfrm>
            <a:custGeom>
              <a:rect b="b" l="l" r="r" t="t"/>
              <a:pathLst>
                <a:path extrusionOk="0" h="378140" w="314954">
                  <a:moveTo>
                    <a:pt x="157478" y="378140"/>
                  </a:moveTo>
                  <a:cubicBezTo>
                    <a:pt x="33877" y="378140"/>
                    <a:pt x="0" y="308995"/>
                    <a:pt x="0" y="235044"/>
                  </a:cubicBezTo>
                  <a:lnTo>
                    <a:pt x="0" y="143220"/>
                  </a:lnTo>
                  <a:cubicBezTo>
                    <a:pt x="0" y="69268"/>
                    <a:pt x="33508" y="0"/>
                    <a:pt x="157478" y="0"/>
                  </a:cubicBezTo>
                  <a:cubicBezTo>
                    <a:pt x="281446" y="0"/>
                    <a:pt x="314955" y="68652"/>
                    <a:pt x="314955" y="143220"/>
                  </a:cubicBezTo>
                  <a:lnTo>
                    <a:pt x="314955" y="235044"/>
                  </a:lnTo>
                  <a:cubicBezTo>
                    <a:pt x="314955" y="308995"/>
                    <a:pt x="281446" y="378140"/>
                    <a:pt x="157478" y="378140"/>
                  </a:cubicBezTo>
                  <a:close/>
                  <a:moveTo>
                    <a:pt x="157478" y="77649"/>
                  </a:moveTo>
                  <a:cubicBezTo>
                    <a:pt x="109240" y="77649"/>
                    <a:pt x="90583" y="99219"/>
                    <a:pt x="90583" y="140262"/>
                  </a:cubicBezTo>
                  <a:lnTo>
                    <a:pt x="90583" y="237878"/>
                  </a:lnTo>
                  <a:cubicBezTo>
                    <a:pt x="90583" y="278922"/>
                    <a:pt x="109240" y="300614"/>
                    <a:pt x="157478" y="300614"/>
                  </a:cubicBezTo>
                  <a:cubicBezTo>
                    <a:pt x="205715" y="300614"/>
                    <a:pt x="224249" y="278922"/>
                    <a:pt x="224249" y="237878"/>
                  </a:cubicBezTo>
                  <a:lnTo>
                    <a:pt x="224249" y="140262"/>
                  </a:lnTo>
                  <a:cubicBezTo>
                    <a:pt x="224249" y="99465"/>
                    <a:pt x="205715" y="77649"/>
                    <a:pt x="157478" y="77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023932" y="1683523"/>
              <a:ext cx="304521" cy="370621"/>
            </a:xfrm>
            <a:custGeom>
              <a:rect b="b" l="l" r="r" t="t"/>
              <a:pathLst>
                <a:path extrusionOk="0" h="370621" w="304521">
                  <a:moveTo>
                    <a:pt x="213938" y="370622"/>
                  </a:moveTo>
                  <a:lnTo>
                    <a:pt x="213938" y="117090"/>
                  </a:lnTo>
                  <a:cubicBezTo>
                    <a:pt x="213938" y="97740"/>
                    <a:pt x="205715" y="88003"/>
                    <a:pt x="184971" y="88003"/>
                  </a:cubicBezTo>
                  <a:cubicBezTo>
                    <a:pt x="164228" y="88003"/>
                    <a:pt x="123601" y="101437"/>
                    <a:pt x="90583" y="118569"/>
                  </a:cubicBezTo>
                  <a:lnTo>
                    <a:pt x="90583" y="370622"/>
                  </a:lnTo>
                  <a:lnTo>
                    <a:pt x="0" y="370622"/>
                  </a:lnTo>
                  <a:lnTo>
                    <a:pt x="0" y="7518"/>
                  </a:lnTo>
                  <a:lnTo>
                    <a:pt x="69103" y="7518"/>
                  </a:lnTo>
                  <a:lnTo>
                    <a:pt x="78064" y="38085"/>
                  </a:lnTo>
                  <a:cubicBezTo>
                    <a:pt x="123122" y="15393"/>
                    <a:pt x="172415" y="2419"/>
                    <a:pt x="222776" y="0"/>
                  </a:cubicBezTo>
                  <a:cubicBezTo>
                    <a:pt x="282919" y="0"/>
                    <a:pt x="304522" y="42522"/>
                    <a:pt x="304522" y="107477"/>
                  </a:cubicBezTo>
                  <a:lnTo>
                    <a:pt x="304522" y="3706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3390070" y="1683153"/>
              <a:ext cx="255915" cy="378510"/>
            </a:xfrm>
            <a:custGeom>
              <a:rect b="b" l="l" r="r" t="t"/>
              <a:pathLst>
                <a:path extrusionOk="0" h="378510" w="255915">
                  <a:moveTo>
                    <a:pt x="124705" y="378510"/>
                  </a:moveTo>
                  <a:cubicBezTo>
                    <a:pt x="82335" y="377803"/>
                    <a:pt x="40296" y="370740"/>
                    <a:pt x="0" y="357557"/>
                  </a:cubicBezTo>
                  <a:lnTo>
                    <a:pt x="12274" y="288289"/>
                  </a:lnTo>
                  <a:cubicBezTo>
                    <a:pt x="47292" y="298317"/>
                    <a:pt x="83501" y="303581"/>
                    <a:pt x="119918" y="303942"/>
                  </a:cubicBezTo>
                  <a:cubicBezTo>
                    <a:pt x="160055" y="303942"/>
                    <a:pt x="165946" y="294945"/>
                    <a:pt x="165946" y="266966"/>
                  </a:cubicBezTo>
                  <a:cubicBezTo>
                    <a:pt x="165946" y="244657"/>
                    <a:pt x="161528" y="233441"/>
                    <a:pt x="102857" y="219267"/>
                  </a:cubicBezTo>
                  <a:cubicBezTo>
                    <a:pt x="14483" y="197698"/>
                    <a:pt x="4050" y="175266"/>
                    <a:pt x="4050" y="105135"/>
                  </a:cubicBezTo>
                  <a:cubicBezTo>
                    <a:pt x="4050" y="32169"/>
                    <a:pt x="35963" y="0"/>
                    <a:pt x="139066" y="0"/>
                  </a:cubicBezTo>
                  <a:cubicBezTo>
                    <a:pt x="175999" y="267"/>
                    <a:pt x="212785" y="4817"/>
                    <a:pt x="248674" y="13558"/>
                  </a:cubicBezTo>
                  <a:lnTo>
                    <a:pt x="239714" y="85907"/>
                  </a:lnTo>
                  <a:cubicBezTo>
                    <a:pt x="206856" y="79822"/>
                    <a:pt x="173569" y="76319"/>
                    <a:pt x="140171" y="75431"/>
                  </a:cubicBezTo>
                  <a:cubicBezTo>
                    <a:pt x="100894" y="75431"/>
                    <a:pt x="94143" y="84428"/>
                    <a:pt x="94143" y="106860"/>
                  </a:cubicBezTo>
                  <a:cubicBezTo>
                    <a:pt x="94143" y="135825"/>
                    <a:pt x="96352" y="138167"/>
                    <a:pt x="145449" y="150738"/>
                  </a:cubicBezTo>
                  <a:cubicBezTo>
                    <a:pt x="246342" y="177608"/>
                    <a:pt x="255916" y="191042"/>
                    <a:pt x="255916" y="265610"/>
                  </a:cubicBezTo>
                  <a:cubicBezTo>
                    <a:pt x="255425" y="335248"/>
                    <a:pt x="233945" y="378510"/>
                    <a:pt x="124705" y="3785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3704412" y="1691041"/>
              <a:ext cx="304889" cy="370621"/>
            </a:xfrm>
            <a:custGeom>
              <a:rect b="b" l="l" r="r" t="t"/>
              <a:pathLst>
                <a:path extrusionOk="0" h="370621" w="304889">
                  <a:moveTo>
                    <a:pt x="91074" y="0"/>
                  </a:moveTo>
                  <a:lnTo>
                    <a:pt x="91074" y="253531"/>
                  </a:lnTo>
                  <a:cubicBezTo>
                    <a:pt x="91074" y="272882"/>
                    <a:pt x="99298" y="282619"/>
                    <a:pt x="120041" y="282619"/>
                  </a:cubicBezTo>
                  <a:cubicBezTo>
                    <a:pt x="140785" y="282619"/>
                    <a:pt x="181412" y="269185"/>
                    <a:pt x="214307" y="252052"/>
                  </a:cubicBezTo>
                  <a:lnTo>
                    <a:pt x="214307" y="0"/>
                  </a:lnTo>
                  <a:lnTo>
                    <a:pt x="304890" y="0"/>
                  </a:lnTo>
                  <a:lnTo>
                    <a:pt x="304890" y="363103"/>
                  </a:lnTo>
                  <a:lnTo>
                    <a:pt x="235909" y="363103"/>
                  </a:lnTo>
                  <a:lnTo>
                    <a:pt x="226949" y="332537"/>
                  </a:lnTo>
                  <a:cubicBezTo>
                    <a:pt x="181694" y="355313"/>
                    <a:pt x="132193" y="368287"/>
                    <a:pt x="81623" y="370622"/>
                  </a:cubicBezTo>
                  <a:cubicBezTo>
                    <a:pt x="21480" y="370622"/>
                    <a:pt x="0" y="328100"/>
                    <a:pt x="0" y="2632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4087242" y="1530320"/>
              <a:ext cx="90583" cy="523825"/>
            </a:xfrm>
            <a:custGeom>
              <a:rect b="b" l="l" r="r" t="t"/>
              <a:pathLst>
                <a:path extrusionOk="0" h="523825" w="90583">
                  <a:moveTo>
                    <a:pt x="0" y="523825"/>
                  </a:moveTo>
                  <a:lnTo>
                    <a:pt x="0" y="12325"/>
                  </a:lnTo>
                  <a:lnTo>
                    <a:pt x="90583" y="0"/>
                  </a:lnTo>
                  <a:lnTo>
                    <a:pt x="90583" y="5238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1220275" y="1414462"/>
              <a:ext cx="653937" cy="782903"/>
            </a:xfrm>
            <a:custGeom>
              <a:rect b="b" l="l" r="r" t="t"/>
              <a:pathLst>
                <a:path extrusionOk="0" h="782903" w="653937">
                  <a:moveTo>
                    <a:pt x="390166" y="782903"/>
                  </a:moveTo>
                  <a:cubicBezTo>
                    <a:pt x="174870" y="783091"/>
                    <a:pt x="187" y="607985"/>
                    <a:pt x="0" y="391792"/>
                  </a:cubicBezTo>
                  <a:cubicBezTo>
                    <a:pt x="-187" y="175600"/>
                    <a:pt x="174192" y="189"/>
                    <a:pt x="389488" y="0"/>
                  </a:cubicBezTo>
                  <a:cubicBezTo>
                    <a:pt x="487462" y="-85"/>
                    <a:pt x="581876" y="36879"/>
                    <a:pt x="653938" y="103533"/>
                  </a:cubicBezTo>
                  <a:lnTo>
                    <a:pt x="653938" y="103533"/>
                  </a:lnTo>
                  <a:lnTo>
                    <a:pt x="561759" y="200656"/>
                  </a:lnTo>
                  <a:lnTo>
                    <a:pt x="561759" y="200656"/>
                  </a:lnTo>
                  <a:cubicBezTo>
                    <a:pt x="456687" y="105526"/>
                    <a:pt x="294711" y="113940"/>
                    <a:pt x="199976" y="219450"/>
                  </a:cubicBezTo>
                  <a:cubicBezTo>
                    <a:pt x="105240" y="324959"/>
                    <a:pt x="113619" y="487610"/>
                    <a:pt x="218690" y="582740"/>
                  </a:cubicBezTo>
                  <a:cubicBezTo>
                    <a:pt x="316161" y="670990"/>
                    <a:pt x="464287" y="670990"/>
                    <a:pt x="561759" y="582740"/>
                  </a:cubicBezTo>
                  <a:lnTo>
                    <a:pt x="561759" y="582740"/>
                  </a:lnTo>
                  <a:lnTo>
                    <a:pt x="653938" y="679864"/>
                  </a:lnTo>
                  <a:lnTo>
                    <a:pt x="653938" y="679864"/>
                  </a:lnTo>
                  <a:cubicBezTo>
                    <a:pt x="582038" y="746285"/>
                    <a:pt x="487862" y="783073"/>
                    <a:pt x="390166" y="782903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1892255" y="1937424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1523540" y="1721115"/>
              <a:ext cx="168892" cy="169596"/>
            </a:xfrm>
            <a:custGeom>
              <a:rect b="b" l="l" r="r" t="t"/>
              <a:pathLst>
                <a:path extrusionOk="0" h="169596" w="168892">
                  <a:moveTo>
                    <a:pt x="84446" y="169596"/>
                  </a:moveTo>
                  <a:cubicBezTo>
                    <a:pt x="37808" y="169596"/>
                    <a:pt x="0" y="131631"/>
                    <a:pt x="0" y="84798"/>
                  </a:cubicBezTo>
                  <a:cubicBezTo>
                    <a:pt x="0" y="37966"/>
                    <a:pt x="37808" y="0"/>
                    <a:pt x="84446" y="0"/>
                  </a:cubicBezTo>
                  <a:cubicBezTo>
                    <a:pt x="131084" y="0"/>
                    <a:pt x="168892" y="37966"/>
                    <a:pt x="168892" y="84798"/>
                  </a:cubicBezTo>
                  <a:cubicBezTo>
                    <a:pt x="168892" y="84839"/>
                    <a:pt x="168892" y="84881"/>
                    <a:pt x="168892" y="84921"/>
                  </a:cubicBezTo>
                  <a:cubicBezTo>
                    <a:pt x="168825" y="131706"/>
                    <a:pt x="131036" y="169596"/>
                    <a:pt x="84446" y="169596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1928955" y="1827852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1833953" y="1824155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1928955" y="1720006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1833953" y="1723703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1894097" y="1612160"/>
              <a:ext cx="63825" cy="64091"/>
            </a:xfrm>
            <a:custGeom>
              <a:rect b="b" l="l" r="r" t="t"/>
              <a:pathLst>
                <a:path extrusionOk="0" h="64091" w="63825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2299389" y="1265326"/>
              <a:ext cx="1015931" cy="222348"/>
            </a:xfrm>
            <a:custGeom>
              <a:rect b="b" l="l" r="r" t="t"/>
              <a:pathLst>
                <a:path extrusionOk="0" h="222348" w="1015931">
                  <a:moveTo>
                    <a:pt x="95984" y="169843"/>
                  </a:moveTo>
                  <a:lnTo>
                    <a:pt x="95984" y="100081"/>
                  </a:lnTo>
                  <a:lnTo>
                    <a:pt x="32404" y="100081"/>
                  </a:lnTo>
                  <a:lnTo>
                    <a:pt x="32404" y="169843"/>
                  </a:lnTo>
                  <a:lnTo>
                    <a:pt x="0" y="169843"/>
                  </a:lnTo>
                  <a:lnTo>
                    <a:pt x="0" y="2342"/>
                  </a:lnTo>
                  <a:lnTo>
                    <a:pt x="32404" y="2342"/>
                  </a:lnTo>
                  <a:lnTo>
                    <a:pt x="32404" y="72596"/>
                  </a:lnTo>
                  <a:lnTo>
                    <a:pt x="95984" y="72596"/>
                  </a:lnTo>
                  <a:lnTo>
                    <a:pt x="95984" y="2342"/>
                  </a:lnTo>
                  <a:lnTo>
                    <a:pt x="128388" y="2342"/>
                  </a:lnTo>
                  <a:lnTo>
                    <a:pt x="128388" y="169843"/>
                  </a:lnTo>
                  <a:close/>
                  <a:moveTo>
                    <a:pt x="247201" y="169843"/>
                  </a:moveTo>
                  <a:lnTo>
                    <a:pt x="221426" y="169843"/>
                  </a:lnTo>
                  <a:lnTo>
                    <a:pt x="219094" y="161585"/>
                  </a:lnTo>
                  <a:cubicBezTo>
                    <a:pt x="208059" y="168539"/>
                    <a:pt x="195306" y="172252"/>
                    <a:pt x="182271" y="172308"/>
                  </a:cubicBezTo>
                  <a:cubicBezTo>
                    <a:pt x="159441" y="172308"/>
                    <a:pt x="149622" y="157148"/>
                    <a:pt x="149622" y="136318"/>
                  </a:cubicBezTo>
                  <a:cubicBezTo>
                    <a:pt x="149622" y="111667"/>
                    <a:pt x="160669" y="102300"/>
                    <a:pt x="186444" y="102300"/>
                  </a:cubicBezTo>
                  <a:lnTo>
                    <a:pt x="216516" y="102300"/>
                  </a:lnTo>
                  <a:lnTo>
                    <a:pt x="216516" y="89975"/>
                  </a:lnTo>
                  <a:cubicBezTo>
                    <a:pt x="216516" y="76540"/>
                    <a:pt x="212711" y="71857"/>
                    <a:pt x="192582" y="71857"/>
                  </a:cubicBezTo>
                  <a:cubicBezTo>
                    <a:pt x="180909" y="71976"/>
                    <a:pt x="169285" y="73215"/>
                    <a:pt x="157846" y="75554"/>
                  </a:cubicBezTo>
                  <a:lnTo>
                    <a:pt x="154041" y="52506"/>
                  </a:lnTo>
                  <a:cubicBezTo>
                    <a:pt x="168058" y="48749"/>
                    <a:pt x="182492" y="46802"/>
                    <a:pt x="197000" y="46713"/>
                  </a:cubicBezTo>
                  <a:cubicBezTo>
                    <a:pt x="236277" y="46713"/>
                    <a:pt x="247938" y="60147"/>
                    <a:pt x="247938" y="90468"/>
                  </a:cubicBezTo>
                  <a:close/>
                  <a:moveTo>
                    <a:pt x="215780" y="124116"/>
                  </a:moveTo>
                  <a:lnTo>
                    <a:pt x="192582" y="124116"/>
                  </a:lnTo>
                  <a:cubicBezTo>
                    <a:pt x="182394" y="124116"/>
                    <a:pt x="179571" y="126827"/>
                    <a:pt x="179571" y="136441"/>
                  </a:cubicBezTo>
                  <a:cubicBezTo>
                    <a:pt x="179571" y="146055"/>
                    <a:pt x="182394" y="148766"/>
                    <a:pt x="191845" y="148766"/>
                  </a:cubicBezTo>
                  <a:cubicBezTo>
                    <a:pt x="200118" y="148675"/>
                    <a:pt x="208256" y="146560"/>
                    <a:pt x="215534" y="142604"/>
                  </a:cubicBezTo>
                  <a:close/>
                  <a:moveTo>
                    <a:pt x="312868" y="172554"/>
                  </a:moveTo>
                  <a:cubicBezTo>
                    <a:pt x="298201" y="172342"/>
                    <a:pt x="283643" y="169976"/>
                    <a:pt x="269663" y="165529"/>
                  </a:cubicBezTo>
                  <a:lnTo>
                    <a:pt x="274082" y="142481"/>
                  </a:lnTo>
                  <a:cubicBezTo>
                    <a:pt x="286086" y="145769"/>
                    <a:pt x="298458" y="147508"/>
                    <a:pt x="310904" y="147657"/>
                  </a:cubicBezTo>
                  <a:cubicBezTo>
                    <a:pt x="324774" y="147657"/>
                    <a:pt x="326861" y="144699"/>
                    <a:pt x="326861" y="135332"/>
                  </a:cubicBezTo>
                  <a:cubicBezTo>
                    <a:pt x="326861" y="125965"/>
                    <a:pt x="325265" y="124116"/>
                    <a:pt x="305013" y="119432"/>
                  </a:cubicBezTo>
                  <a:cubicBezTo>
                    <a:pt x="274818" y="112284"/>
                    <a:pt x="271504" y="104765"/>
                    <a:pt x="271504" y="81470"/>
                  </a:cubicBezTo>
                  <a:cubicBezTo>
                    <a:pt x="271504" y="58175"/>
                    <a:pt x="282551" y="46466"/>
                    <a:pt x="318269" y="46466"/>
                  </a:cubicBezTo>
                  <a:cubicBezTo>
                    <a:pt x="330911" y="46451"/>
                    <a:pt x="343517" y="47899"/>
                    <a:pt x="355828" y="50780"/>
                  </a:cubicBezTo>
                  <a:lnTo>
                    <a:pt x="352759" y="75431"/>
                  </a:lnTo>
                  <a:cubicBezTo>
                    <a:pt x="341369" y="73410"/>
                    <a:pt x="329831" y="72256"/>
                    <a:pt x="318269" y="71980"/>
                  </a:cubicBezTo>
                  <a:cubicBezTo>
                    <a:pt x="304645" y="71980"/>
                    <a:pt x="302312" y="74938"/>
                    <a:pt x="302312" y="82333"/>
                  </a:cubicBezTo>
                  <a:cubicBezTo>
                    <a:pt x="302312" y="92070"/>
                    <a:pt x="303172" y="92810"/>
                    <a:pt x="320110" y="97000"/>
                  </a:cubicBezTo>
                  <a:cubicBezTo>
                    <a:pt x="355091" y="105874"/>
                    <a:pt x="358405" y="110435"/>
                    <a:pt x="358405" y="135209"/>
                  </a:cubicBezTo>
                  <a:cubicBezTo>
                    <a:pt x="358405" y="159982"/>
                    <a:pt x="350673" y="172554"/>
                    <a:pt x="312868" y="172554"/>
                  </a:cubicBezTo>
                  <a:close/>
                  <a:moveTo>
                    <a:pt x="456599" y="170089"/>
                  </a:moveTo>
                  <a:lnTo>
                    <a:pt x="456599" y="85414"/>
                  </a:lnTo>
                  <a:cubicBezTo>
                    <a:pt x="456599" y="79005"/>
                    <a:pt x="453775" y="75801"/>
                    <a:pt x="446534" y="75801"/>
                  </a:cubicBezTo>
                  <a:cubicBezTo>
                    <a:pt x="435082" y="77141"/>
                    <a:pt x="423986" y="80699"/>
                    <a:pt x="413884" y="86277"/>
                  </a:cubicBezTo>
                  <a:lnTo>
                    <a:pt x="413884" y="170212"/>
                  </a:lnTo>
                  <a:lnTo>
                    <a:pt x="381972" y="170212"/>
                  </a:lnTo>
                  <a:lnTo>
                    <a:pt x="381972" y="0"/>
                  </a:lnTo>
                  <a:lnTo>
                    <a:pt x="413394" y="4684"/>
                  </a:lnTo>
                  <a:lnTo>
                    <a:pt x="413394" y="58175"/>
                  </a:lnTo>
                  <a:cubicBezTo>
                    <a:pt x="427681" y="51130"/>
                    <a:pt x="443269" y="47142"/>
                    <a:pt x="459176" y="46466"/>
                  </a:cubicBezTo>
                  <a:cubicBezTo>
                    <a:pt x="480042" y="46466"/>
                    <a:pt x="487529" y="60640"/>
                    <a:pt x="487529" y="82210"/>
                  </a:cubicBezTo>
                  <a:lnTo>
                    <a:pt x="487529" y="169843"/>
                  </a:lnTo>
                  <a:close/>
                  <a:moveTo>
                    <a:pt x="514287" y="32169"/>
                  </a:moveTo>
                  <a:lnTo>
                    <a:pt x="514287" y="2342"/>
                  </a:lnTo>
                  <a:lnTo>
                    <a:pt x="545709" y="2342"/>
                  </a:lnTo>
                  <a:lnTo>
                    <a:pt x="545709" y="31923"/>
                  </a:lnTo>
                  <a:close/>
                  <a:moveTo>
                    <a:pt x="514287" y="170089"/>
                  </a:moveTo>
                  <a:lnTo>
                    <a:pt x="514287" y="49301"/>
                  </a:lnTo>
                  <a:lnTo>
                    <a:pt x="545709" y="49301"/>
                  </a:lnTo>
                  <a:lnTo>
                    <a:pt x="545709" y="170089"/>
                  </a:lnTo>
                  <a:close/>
                  <a:moveTo>
                    <a:pt x="570748" y="50287"/>
                  </a:moveTo>
                  <a:cubicBezTo>
                    <a:pt x="570748" y="19967"/>
                    <a:pt x="589037" y="2342"/>
                    <a:pt x="632119" y="2342"/>
                  </a:cubicBezTo>
                  <a:cubicBezTo>
                    <a:pt x="647781" y="2334"/>
                    <a:pt x="663393" y="4154"/>
                    <a:pt x="678638" y="7765"/>
                  </a:cubicBezTo>
                  <a:lnTo>
                    <a:pt x="675079" y="34881"/>
                  </a:lnTo>
                  <a:cubicBezTo>
                    <a:pt x="661221" y="32361"/>
                    <a:pt x="647179" y="30959"/>
                    <a:pt x="633101" y="30690"/>
                  </a:cubicBezTo>
                  <a:cubicBezTo>
                    <a:pt x="610762" y="30690"/>
                    <a:pt x="603520" y="38085"/>
                    <a:pt x="603520" y="55341"/>
                  </a:cubicBezTo>
                  <a:lnTo>
                    <a:pt x="603520" y="118939"/>
                  </a:lnTo>
                  <a:cubicBezTo>
                    <a:pt x="603520" y="136564"/>
                    <a:pt x="610762" y="143590"/>
                    <a:pt x="633101" y="143590"/>
                  </a:cubicBezTo>
                  <a:cubicBezTo>
                    <a:pt x="647179" y="143321"/>
                    <a:pt x="661221" y="141920"/>
                    <a:pt x="675079" y="139399"/>
                  </a:cubicBezTo>
                  <a:lnTo>
                    <a:pt x="678638" y="166392"/>
                  </a:lnTo>
                  <a:cubicBezTo>
                    <a:pt x="663406" y="170105"/>
                    <a:pt x="647793" y="171968"/>
                    <a:pt x="632119" y="171938"/>
                  </a:cubicBezTo>
                  <a:cubicBezTo>
                    <a:pt x="589405" y="171938"/>
                    <a:pt x="570748" y="154313"/>
                    <a:pt x="570748" y="123993"/>
                  </a:cubicBezTo>
                  <a:close/>
                  <a:moveTo>
                    <a:pt x="747619" y="172554"/>
                  </a:moveTo>
                  <a:cubicBezTo>
                    <a:pt x="704659" y="172554"/>
                    <a:pt x="693122" y="149752"/>
                    <a:pt x="693122" y="124855"/>
                  </a:cubicBezTo>
                  <a:lnTo>
                    <a:pt x="693122" y="94165"/>
                  </a:lnTo>
                  <a:cubicBezTo>
                    <a:pt x="693122" y="69515"/>
                    <a:pt x="704659" y="46466"/>
                    <a:pt x="747619" y="46466"/>
                  </a:cubicBezTo>
                  <a:cubicBezTo>
                    <a:pt x="790578" y="46466"/>
                    <a:pt x="802116" y="69391"/>
                    <a:pt x="802116" y="94165"/>
                  </a:cubicBezTo>
                  <a:lnTo>
                    <a:pt x="802116" y="124609"/>
                  </a:lnTo>
                  <a:cubicBezTo>
                    <a:pt x="802116" y="149506"/>
                    <a:pt x="790578" y="172554"/>
                    <a:pt x="747619" y="172554"/>
                  </a:cubicBezTo>
                  <a:close/>
                  <a:moveTo>
                    <a:pt x="747619" y="72596"/>
                  </a:moveTo>
                  <a:cubicBezTo>
                    <a:pt x="730926" y="72596"/>
                    <a:pt x="724421" y="79745"/>
                    <a:pt x="724421" y="93426"/>
                  </a:cubicBezTo>
                  <a:lnTo>
                    <a:pt x="724421" y="125841"/>
                  </a:lnTo>
                  <a:cubicBezTo>
                    <a:pt x="724421" y="139522"/>
                    <a:pt x="730926" y="146671"/>
                    <a:pt x="747619" y="146671"/>
                  </a:cubicBezTo>
                  <a:cubicBezTo>
                    <a:pt x="764312" y="146671"/>
                    <a:pt x="770817" y="139522"/>
                    <a:pt x="770817" y="125841"/>
                  </a:cubicBezTo>
                  <a:lnTo>
                    <a:pt x="770817" y="93179"/>
                  </a:lnTo>
                  <a:cubicBezTo>
                    <a:pt x="770817" y="79498"/>
                    <a:pt x="764312" y="72350"/>
                    <a:pt x="747619" y="72350"/>
                  </a:cubicBezTo>
                  <a:close/>
                  <a:moveTo>
                    <a:pt x="890490" y="73952"/>
                  </a:moveTo>
                  <a:cubicBezTo>
                    <a:pt x="879001" y="78943"/>
                    <a:pt x="867918" y="84836"/>
                    <a:pt x="857350" y="91577"/>
                  </a:cubicBezTo>
                  <a:lnTo>
                    <a:pt x="857350" y="169473"/>
                  </a:lnTo>
                  <a:lnTo>
                    <a:pt x="825928" y="169473"/>
                  </a:lnTo>
                  <a:lnTo>
                    <a:pt x="825928" y="49301"/>
                  </a:lnTo>
                  <a:lnTo>
                    <a:pt x="852440" y="49301"/>
                  </a:lnTo>
                  <a:lnTo>
                    <a:pt x="854527" y="62613"/>
                  </a:lnTo>
                  <a:cubicBezTo>
                    <a:pt x="864788" y="55963"/>
                    <a:pt x="875847" y="50622"/>
                    <a:pt x="887421" y="46713"/>
                  </a:cubicBezTo>
                  <a:close/>
                  <a:moveTo>
                    <a:pt x="1015932" y="129292"/>
                  </a:moveTo>
                  <a:cubicBezTo>
                    <a:pt x="1015932" y="156038"/>
                    <a:pt x="1003658" y="171938"/>
                    <a:pt x="974568" y="171938"/>
                  </a:cubicBezTo>
                  <a:cubicBezTo>
                    <a:pt x="963349" y="171858"/>
                    <a:pt x="952168" y="170660"/>
                    <a:pt x="941182" y="168364"/>
                  </a:cubicBezTo>
                  <a:lnTo>
                    <a:pt x="941182" y="217665"/>
                  </a:lnTo>
                  <a:lnTo>
                    <a:pt x="909760" y="222348"/>
                  </a:lnTo>
                  <a:lnTo>
                    <a:pt x="909760" y="49301"/>
                  </a:lnTo>
                  <a:lnTo>
                    <a:pt x="934309" y="49301"/>
                  </a:lnTo>
                  <a:lnTo>
                    <a:pt x="937377" y="59408"/>
                  </a:lnTo>
                  <a:cubicBezTo>
                    <a:pt x="948989" y="51259"/>
                    <a:pt x="962858" y="46950"/>
                    <a:pt x="977023" y="47083"/>
                  </a:cubicBezTo>
                  <a:cubicBezTo>
                    <a:pt x="1002185" y="47083"/>
                    <a:pt x="1015563" y="61503"/>
                    <a:pt x="1015563" y="88989"/>
                  </a:cubicBezTo>
                  <a:close/>
                  <a:moveTo>
                    <a:pt x="941182" y="142850"/>
                  </a:moveTo>
                  <a:cubicBezTo>
                    <a:pt x="950302" y="144809"/>
                    <a:pt x="959593" y="145882"/>
                    <a:pt x="968922" y="146055"/>
                  </a:cubicBezTo>
                  <a:cubicBezTo>
                    <a:pt x="980214" y="146055"/>
                    <a:pt x="984633" y="140878"/>
                    <a:pt x="984633" y="130032"/>
                  </a:cubicBezTo>
                  <a:lnTo>
                    <a:pt x="984633" y="87633"/>
                  </a:lnTo>
                  <a:cubicBezTo>
                    <a:pt x="984633" y="77773"/>
                    <a:pt x="980705" y="72350"/>
                    <a:pt x="969167" y="72350"/>
                  </a:cubicBezTo>
                  <a:cubicBezTo>
                    <a:pt x="958881" y="72658"/>
                    <a:pt x="949013" y="76485"/>
                    <a:pt x="941182" y="83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Nomad 2 Speaker">
  <p:cSld name="CUSTOM_2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43"/>
          <p:cNvGrpSpPr/>
          <p:nvPr/>
        </p:nvGrpSpPr>
        <p:grpSpPr>
          <a:xfrm>
            <a:off x="457200" y="457200"/>
            <a:ext cx="1060824" cy="318252"/>
            <a:chOff x="1202449" y="1260044"/>
            <a:chExt cx="3141321" cy="947179"/>
          </a:xfrm>
        </p:grpSpPr>
        <p:sp>
          <p:nvSpPr>
            <p:cNvPr id="367" name="Google Shape;367;p43"/>
            <p:cNvSpPr/>
            <p:nvPr/>
          </p:nvSpPr>
          <p:spPr>
            <a:xfrm>
              <a:off x="2259737" y="1549460"/>
              <a:ext cx="407334" cy="493047"/>
            </a:xfrm>
            <a:custGeom>
              <a:rect b="b" l="l" r="r" t="t"/>
              <a:pathLst>
                <a:path extrusionOk="0" h="493047" w="407334">
                  <a:moveTo>
                    <a:pt x="92745" y="119193"/>
                  </a:moveTo>
                  <a:lnTo>
                    <a:pt x="92745" y="493048"/>
                  </a:lnTo>
                  <a:lnTo>
                    <a:pt x="0" y="493048"/>
                  </a:lnTo>
                  <a:lnTo>
                    <a:pt x="0" y="0"/>
                  </a:lnTo>
                  <a:lnTo>
                    <a:pt x="125762" y="0"/>
                  </a:lnTo>
                  <a:lnTo>
                    <a:pt x="315332" y="374589"/>
                  </a:lnTo>
                  <a:lnTo>
                    <a:pt x="315332" y="0"/>
                  </a:lnTo>
                  <a:lnTo>
                    <a:pt x="407334" y="0"/>
                  </a:lnTo>
                  <a:lnTo>
                    <a:pt x="407334" y="493048"/>
                  </a:lnTo>
                  <a:lnTo>
                    <a:pt x="281325" y="493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2732487" y="1674527"/>
              <a:ext cx="317186" cy="375323"/>
            </a:xfrm>
            <a:custGeom>
              <a:rect b="b" l="l" r="r" t="t"/>
              <a:pathLst>
                <a:path extrusionOk="0" h="375323" w="317186">
                  <a:moveTo>
                    <a:pt x="158655" y="375323"/>
                  </a:moveTo>
                  <a:cubicBezTo>
                    <a:pt x="33759" y="375323"/>
                    <a:pt x="0" y="307283"/>
                    <a:pt x="0" y="233246"/>
                  </a:cubicBezTo>
                  <a:lnTo>
                    <a:pt x="0" y="142199"/>
                  </a:lnTo>
                  <a:cubicBezTo>
                    <a:pt x="0" y="68163"/>
                    <a:pt x="33759" y="0"/>
                    <a:pt x="158655" y="0"/>
                  </a:cubicBezTo>
                  <a:cubicBezTo>
                    <a:pt x="283551" y="0"/>
                    <a:pt x="317187" y="68163"/>
                    <a:pt x="317187" y="142199"/>
                  </a:cubicBezTo>
                  <a:lnTo>
                    <a:pt x="317187" y="233246"/>
                  </a:lnTo>
                  <a:cubicBezTo>
                    <a:pt x="317187" y="307528"/>
                    <a:pt x="283551" y="375323"/>
                    <a:pt x="158655" y="375323"/>
                  </a:cubicBezTo>
                  <a:close/>
                  <a:moveTo>
                    <a:pt x="158655" y="77096"/>
                  </a:moveTo>
                  <a:cubicBezTo>
                    <a:pt x="110057" y="77096"/>
                    <a:pt x="91261" y="98512"/>
                    <a:pt x="91261" y="139262"/>
                  </a:cubicBezTo>
                  <a:lnTo>
                    <a:pt x="91261" y="236183"/>
                  </a:lnTo>
                  <a:cubicBezTo>
                    <a:pt x="91261" y="276934"/>
                    <a:pt x="110057" y="298349"/>
                    <a:pt x="158655" y="298349"/>
                  </a:cubicBezTo>
                  <a:cubicBezTo>
                    <a:pt x="207253" y="298349"/>
                    <a:pt x="225926" y="276934"/>
                    <a:pt x="225926" y="236183"/>
                  </a:cubicBezTo>
                  <a:lnTo>
                    <a:pt x="225926" y="139262"/>
                  </a:lnTo>
                  <a:cubicBezTo>
                    <a:pt x="225926" y="98512"/>
                    <a:pt x="207253" y="77096"/>
                    <a:pt x="158655" y="77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3111751" y="1674527"/>
              <a:ext cx="522585" cy="367980"/>
            </a:xfrm>
            <a:custGeom>
              <a:rect b="b" l="l" r="r" t="t"/>
              <a:pathLst>
                <a:path extrusionOk="0" h="367980" w="522585">
                  <a:moveTo>
                    <a:pt x="215415" y="367981"/>
                  </a:moveTo>
                  <a:lnTo>
                    <a:pt x="215415" y="116256"/>
                  </a:lnTo>
                  <a:cubicBezTo>
                    <a:pt x="215415" y="97043"/>
                    <a:pt x="207253" y="87376"/>
                    <a:pt x="186355" y="87376"/>
                  </a:cubicBezTo>
                  <a:cubicBezTo>
                    <a:pt x="165456" y="87376"/>
                    <a:pt x="124525" y="100714"/>
                    <a:pt x="91261" y="117724"/>
                  </a:cubicBezTo>
                  <a:lnTo>
                    <a:pt x="91261" y="367981"/>
                  </a:lnTo>
                  <a:lnTo>
                    <a:pt x="0" y="367981"/>
                  </a:lnTo>
                  <a:lnTo>
                    <a:pt x="0" y="7465"/>
                  </a:lnTo>
                  <a:lnTo>
                    <a:pt x="69249" y="7465"/>
                  </a:lnTo>
                  <a:lnTo>
                    <a:pt x="78153" y="37814"/>
                  </a:lnTo>
                  <a:cubicBezTo>
                    <a:pt x="123585" y="15266"/>
                    <a:pt x="173297" y="2385"/>
                    <a:pt x="224071" y="0"/>
                  </a:cubicBezTo>
                  <a:cubicBezTo>
                    <a:pt x="259190" y="0"/>
                    <a:pt x="280954" y="14073"/>
                    <a:pt x="292949" y="38548"/>
                  </a:cubicBezTo>
                  <a:cubicBezTo>
                    <a:pt x="338654" y="15336"/>
                    <a:pt x="388897" y="2187"/>
                    <a:pt x="440228" y="0"/>
                  </a:cubicBezTo>
                  <a:cubicBezTo>
                    <a:pt x="500821" y="0"/>
                    <a:pt x="522585" y="42219"/>
                    <a:pt x="522585" y="106588"/>
                  </a:cubicBezTo>
                  <a:lnTo>
                    <a:pt x="522585" y="367981"/>
                  </a:lnTo>
                  <a:lnTo>
                    <a:pt x="431324" y="367981"/>
                  </a:lnTo>
                  <a:lnTo>
                    <a:pt x="431324" y="116256"/>
                  </a:lnTo>
                  <a:cubicBezTo>
                    <a:pt x="431324" y="97043"/>
                    <a:pt x="423039" y="87376"/>
                    <a:pt x="402141" y="87376"/>
                  </a:cubicBezTo>
                  <a:cubicBezTo>
                    <a:pt x="368691" y="90809"/>
                    <a:pt x="336329" y="101149"/>
                    <a:pt x="307170" y="117724"/>
                  </a:cubicBezTo>
                  <a:lnTo>
                    <a:pt x="307170" y="367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3694311" y="1674527"/>
              <a:ext cx="285282" cy="375323"/>
            </a:xfrm>
            <a:custGeom>
              <a:rect b="b" l="l" r="r" t="t"/>
              <a:pathLst>
                <a:path extrusionOk="0" h="375323" w="285282">
                  <a:moveTo>
                    <a:pt x="284417" y="367981"/>
                  </a:moveTo>
                  <a:lnTo>
                    <a:pt x="210221" y="367981"/>
                  </a:lnTo>
                  <a:lnTo>
                    <a:pt x="203544" y="343506"/>
                  </a:lnTo>
                  <a:cubicBezTo>
                    <a:pt x="171281" y="364291"/>
                    <a:pt x="133602" y="375345"/>
                    <a:pt x="95094" y="375323"/>
                  </a:cubicBezTo>
                  <a:cubicBezTo>
                    <a:pt x="28442" y="375323"/>
                    <a:pt x="0" y="330167"/>
                    <a:pt x="0" y="268001"/>
                  </a:cubicBezTo>
                  <a:cubicBezTo>
                    <a:pt x="0" y="194576"/>
                    <a:pt x="32275" y="166674"/>
                    <a:pt x="106224" y="166674"/>
                  </a:cubicBezTo>
                  <a:lnTo>
                    <a:pt x="193774" y="166674"/>
                  </a:lnTo>
                  <a:lnTo>
                    <a:pt x="193774" y="128861"/>
                  </a:lnTo>
                  <a:cubicBezTo>
                    <a:pt x="193774" y="88844"/>
                    <a:pt x="182522" y="74771"/>
                    <a:pt x="124278" y="74771"/>
                  </a:cubicBezTo>
                  <a:cubicBezTo>
                    <a:pt x="90309" y="75164"/>
                    <a:pt x="56463" y="78894"/>
                    <a:pt x="23248" y="85907"/>
                  </a:cubicBezTo>
                  <a:lnTo>
                    <a:pt x="11995" y="17010"/>
                  </a:lnTo>
                  <a:cubicBezTo>
                    <a:pt x="52691" y="5921"/>
                    <a:pt x="94686" y="201"/>
                    <a:pt x="136891" y="0"/>
                  </a:cubicBezTo>
                  <a:cubicBezTo>
                    <a:pt x="251400" y="0"/>
                    <a:pt x="285283" y="40017"/>
                    <a:pt x="285283" y="130329"/>
                  </a:cubicBezTo>
                  <a:close/>
                  <a:moveTo>
                    <a:pt x="193156" y="231778"/>
                  </a:moveTo>
                  <a:lnTo>
                    <a:pt x="125885" y="231778"/>
                  </a:lnTo>
                  <a:cubicBezTo>
                    <a:pt x="95960" y="231778"/>
                    <a:pt x="87675" y="239854"/>
                    <a:pt x="87675" y="267266"/>
                  </a:cubicBezTo>
                  <a:cubicBezTo>
                    <a:pt x="87675" y="292476"/>
                    <a:pt x="95960" y="303979"/>
                    <a:pt x="124773" y="303979"/>
                  </a:cubicBezTo>
                  <a:cubicBezTo>
                    <a:pt x="148911" y="303618"/>
                    <a:pt x="172567" y="297219"/>
                    <a:pt x="193527" y="2853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4034869" y="1522415"/>
              <a:ext cx="308901" cy="527435"/>
            </a:xfrm>
            <a:custGeom>
              <a:rect b="b" l="l" r="r" t="t"/>
              <a:pathLst>
                <a:path extrusionOk="0" h="527435" w="308901">
                  <a:moveTo>
                    <a:pt x="0" y="279504"/>
                  </a:moveTo>
                  <a:cubicBezTo>
                    <a:pt x="0" y="199471"/>
                    <a:pt x="35861" y="152112"/>
                    <a:pt x="120444" y="152112"/>
                  </a:cubicBezTo>
                  <a:cubicBezTo>
                    <a:pt x="153103" y="152473"/>
                    <a:pt x="185650" y="155956"/>
                    <a:pt x="217641" y="162514"/>
                  </a:cubicBezTo>
                  <a:lnTo>
                    <a:pt x="217641" y="12237"/>
                  </a:lnTo>
                  <a:lnTo>
                    <a:pt x="308901" y="0"/>
                  </a:lnTo>
                  <a:lnTo>
                    <a:pt x="308901" y="520092"/>
                  </a:lnTo>
                  <a:lnTo>
                    <a:pt x="236313" y="520092"/>
                  </a:lnTo>
                  <a:lnTo>
                    <a:pt x="227410" y="489743"/>
                  </a:lnTo>
                  <a:cubicBezTo>
                    <a:pt x="194108" y="514292"/>
                    <a:pt x="153684" y="527514"/>
                    <a:pt x="112159" y="527435"/>
                  </a:cubicBezTo>
                  <a:cubicBezTo>
                    <a:pt x="38829" y="527435"/>
                    <a:pt x="0" y="484604"/>
                    <a:pt x="0" y="402368"/>
                  </a:cubicBezTo>
                  <a:close/>
                  <a:moveTo>
                    <a:pt x="217641" y="239365"/>
                  </a:moveTo>
                  <a:cubicBezTo>
                    <a:pt x="191116" y="233534"/>
                    <a:pt x="164059" y="230337"/>
                    <a:pt x="136891" y="229820"/>
                  </a:cubicBezTo>
                  <a:cubicBezTo>
                    <a:pt x="103998" y="229820"/>
                    <a:pt x="91261" y="245361"/>
                    <a:pt x="91261" y="277913"/>
                  </a:cubicBezTo>
                  <a:lnTo>
                    <a:pt x="91261" y="404571"/>
                  </a:lnTo>
                  <a:cubicBezTo>
                    <a:pt x="91261" y="434185"/>
                    <a:pt x="102390" y="450461"/>
                    <a:pt x="136149" y="450461"/>
                  </a:cubicBezTo>
                  <a:cubicBezTo>
                    <a:pt x="166322" y="449386"/>
                    <a:pt x="195159" y="437866"/>
                    <a:pt x="217641" y="417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1202449" y="1384376"/>
              <a:ext cx="720192" cy="822847"/>
            </a:xfrm>
            <a:custGeom>
              <a:rect b="b" l="l" r="r" t="t"/>
              <a:pathLst>
                <a:path extrusionOk="0" h="822847" w="720192">
                  <a:moveTo>
                    <a:pt x="360096" y="0"/>
                  </a:moveTo>
                  <a:lnTo>
                    <a:pt x="0" y="206079"/>
                  </a:lnTo>
                  <a:lnTo>
                    <a:pt x="0" y="617136"/>
                  </a:lnTo>
                  <a:lnTo>
                    <a:pt x="360096" y="822847"/>
                  </a:lnTo>
                  <a:lnTo>
                    <a:pt x="720193" y="617136"/>
                  </a:lnTo>
                  <a:lnTo>
                    <a:pt x="720193" y="206079"/>
                  </a:lnTo>
                  <a:close/>
                  <a:moveTo>
                    <a:pt x="520854" y="452786"/>
                  </a:moveTo>
                  <a:lnTo>
                    <a:pt x="424894" y="507610"/>
                  </a:lnTo>
                  <a:lnTo>
                    <a:pt x="309149" y="444832"/>
                  </a:lnTo>
                  <a:lnTo>
                    <a:pt x="309149" y="576018"/>
                  </a:lnTo>
                  <a:lnTo>
                    <a:pt x="200205" y="644425"/>
                  </a:lnTo>
                  <a:lnTo>
                    <a:pt x="200205" y="370183"/>
                  </a:lnTo>
                  <a:lnTo>
                    <a:pt x="286766" y="317929"/>
                  </a:lnTo>
                  <a:lnTo>
                    <a:pt x="406592" y="380463"/>
                  </a:lnTo>
                  <a:lnTo>
                    <a:pt x="406592" y="246585"/>
                  </a:lnTo>
                  <a:lnTo>
                    <a:pt x="521101" y="178545"/>
                  </a:lnTo>
                  <a:close/>
                </a:path>
              </a:pathLst>
            </a:custGeom>
            <a:solidFill>
              <a:srgbClr val="00CA8E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3"/>
            <p:cNvSpPr/>
            <p:nvPr/>
          </p:nvSpPr>
          <p:spPr>
            <a:xfrm>
              <a:off x="2260726" y="1260044"/>
              <a:ext cx="1023653" cy="220763"/>
            </a:xfrm>
            <a:custGeom>
              <a:rect b="b" l="l" r="r" t="t"/>
              <a:pathLst>
                <a:path extrusionOk="0" h="220763" w="1023653">
                  <a:moveTo>
                    <a:pt x="96702" y="168632"/>
                  </a:moveTo>
                  <a:lnTo>
                    <a:pt x="96702" y="99368"/>
                  </a:lnTo>
                  <a:lnTo>
                    <a:pt x="32646" y="99368"/>
                  </a:lnTo>
                  <a:lnTo>
                    <a:pt x="32646" y="168632"/>
                  </a:lnTo>
                  <a:lnTo>
                    <a:pt x="0" y="168632"/>
                  </a:lnTo>
                  <a:lnTo>
                    <a:pt x="0" y="2325"/>
                  </a:lnTo>
                  <a:lnTo>
                    <a:pt x="32646" y="2325"/>
                  </a:lnTo>
                  <a:lnTo>
                    <a:pt x="32646" y="72079"/>
                  </a:lnTo>
                  <a:lnTo>
                    <a:pt x="96702" y="72079"/>
                  </a:lnTo>
                  <a:lnTo>
                    <a:pt x="96702" y="2325"/>
                  </a:lnTo>
                  <a:lnTo>
                    <a:pt x="128853" y="2325"/>
                  </a:lnTo>
                  <a:lnTo>
                    <a:pt x="128853" y="168632"/>
                  </a:lnTo>
                  <a:close/>
                  <a:moveTo>
                    <a:pt x="249050" y="168632"/>
                  </a:moveTo>
                  <a:lnTo>
                    <a:pt x="223205" y="168632"/>
                  </a:lnTo>
                  <a:lnTo>
                    <a:pt x="220856" y="160433"/>
                  </a:lnTo>
                  <a:cubicBezTo>
                    <a:pt x="209739" y="167338"/>
                    <a:pt x="196891" y="171025"/>
                    <a:pt x="183758" y="171080"/>
                  </a:cubicBezTo>
                  <a:cubicBezTo>
                    <a:pt x="160634" y="171080"/>
                    <a:pt x="150865" y="156028"/>
                    <a:pt x="150865" y="135346"/>
                  </a:cubicBezTo>
                  <a:cubicBezTo>
                    <a:pt x="150865" y="110871"/>
                    <a:pt x="161994" y="101571"/>
                    <a:pt x="187962" y="101571"/>
                  </a:cubicBezTo>
                  <a:lnTo>
                    <a:pt x="218383" y="101571"/>
                  </a:lnTo>
                  <a:lnTo>
                    <a:pt x="218383" y="89334"/>
                  </a:lnTo>
                  <a:cubicBezTo>
                    <a:pt x="218383" y="75995"/>
                    <a:pt x="214426" y="71344"/>
                    <a:pt x="193651" y="71344"/>
                  </a:cubicBezTo>
                  <a:cubicBezTo>
                    <a:pt x="181891" y="71457"/>
                    <a:pt x="170175" y="72686"/>
                    <a:pt x="158655" y="75016"/>
                  </a:cubicBezTo>
                  <a:lnTo>
                    <a:pt x="154698" y="52132"/>
                  </a:lnTo>
                  <a:cubicBezTo>
                    <a:pt x="168821" y="48414"/>
                    <a:pt x="183362" y="46482"/>
                    <a:pt x="197979" y="46380"/>
                  </a:cubicBezTo>
                  <a:cubicBezTo>
                    <a:pt x="237674" y="46380"/>
                    <a:pt x="249297" y="59719"/>
                    <a:pt x="249297" y="89823"/>
                  </a:cubicBezTo>
                  <a:close/>
                  <a:moveTo>
                    <a:pt x="217517" y="123231"/>
                  </a:moveTo>
                  <a:lnTo>
                    <a:pt x="194145" y="123231"/>
                  </a:lnTo>
                  <a:cubicBezTo>
                    <a:pt x="183758" y="123231"/>
                    <a:pt x="180914" y="125924"/>
                    <a:pt x="180914" y="135469"/>
                  </a:cubicBezTo>
                  <a:cubicBezTo>
                    <a:pt x="180914" y="145014"/>
                    <a:pt x="183758" y="147706"/>
                    <a:pt x="193280" y="147706"/>
                  </a:cubicBezTo>
                  <a:cubicBezTo>
                    <a:pt x="201614" y="147583"/>
                    <a:pt x="209801" y="145484"/>
                    <a:pt x="217146" y="141588"/>
                  </a:cubicBezTo>
                  <a:close/>
                  <a:moveTo>
                    <a:pt x="315332" y="171325"/>
                  </a:moveTo>
                  <a:cubicBezTo>
                    <a:pt x="300554" y="171125"/>
                    <a:pt x="285888" y="168775"/>
                    <a:pt x="271804" y="164349"/>
                  </a:cubicBezTo>
                  <a:lnTo>
                    <a:pt x="276132" y="141465"/>
                  </a:lnTo>
                  <a:cubicBezTo>
                    <a:pt x="288226" y="144730"/>
                    <a:pt x="300690" y="146457"/>
                    <a:pt x="313230" y="146605"/>
                  </a:cubicBezTo>
                  <a:cubicBezTo>
                    <a:pt x="327203" y="146605"/>
                    <a:pt x="329305" y="143668"/>
                    <a:pt x="329305" y="134367"/>
                  </a:cubicBezTo>
                  <a:cubicBezTo>
                    <a:pt x="329305" y="125067"/>
                    <a:pt x="327821" y="123231"/>
                    <a:pt x="307294" y="118581"/>
                  </a:cubicBezTo>
                  <a:cubicBezTo>
                    <a:pt x="276503" y="111483"/>
                    <a:pt x="272793" y="104018"/>
                    <a:pt x="272793" y="80890"/>
                  </a:cubicBezTo>
                  <a:cubicBezTo>
                    <a:pt x="272793" y="57761"/>
                    <a:pt x="283922" y="46135"/>
                    <a:pt x="320031" y="46135"/>
                  </a:cubicBezTo>
                  <a:cubicBezTo>
                    <a:pt x="332768" y="46128"/>
                    <a:pt x="345467" y="47565"/>
                    <a:pt x="357871" y="50418"/>
                  </a:cubicBezTo>
                  <a:lnTo>
                    <a:pt x="354779" y="74893"/>
                  </a:lnTo>
                  <a:cubicBezTo>
                    <a:pt x="343303" y="72900"/>
                    <a:pt x="331679" y="71754"/>
                    <a:pt x="320031" y="71467"/>
                  </a:cubicBezTo>
                  <a:cubicBezTo>
                    <a:pt x="306305" y="71467"/>
                    <a:pt x="303955" y="74404"/>
                    <a:pt x="303955" y="81746"/>
                  </a:cubicBezTo>
                  <a:cubicBezTo>
                    <a:pt x="303955" y="91414"/>
                    <a:pt x="304697" y="92148"/>
                    <a:pt x="321762" y="96309"/>
                  </a:cubicBezTo>
                  <a:cubicBezTo>
                    <a:pt x="357005" y="105120"/>
                    <a:pt x="360467" y="109648"/>
                    <a:pt x="360467" y="134245"/>
                  </a:cubicBezTo>
                  <a:cubicBezTo>
                    <a:pt x="360467" y="158842"/>
                    <a:pt x="353419" y="171325"/>
                    <a:pt x="315332" y="171325"/>
                  </a:cubicBezTo>
                  <a:close/>
                  <a:moveTo>
                    <a:pt x="460013" y="168877"/>
                  </a:moveTo>
                  <a:lnTo>
                    <a:pt x="460013" y="84806"/>
                  </a:lnTo>
                  <a:cubicBezTo>
                    <a:pt x="460013" y="78442"/>
                    <a:pt x="457169" y="75260"/>
                    <a:pt x="449997" y="75260"/>
                  </a:cubicBezTo>
                  <a:cubicBezTo>
                    <a:pt x="438422" y="76606"/>
                    <a:pt x="427206" y="80137"/>
                    <a:pt x="416980" y="85662"/>
                  </a:cubicBezTo>
                  <a:lnTo>
                    <a:pt x="416980" y="168999"/>
                  </a:lnTo>
                  <a:lnTo>
                    <a:pt x="385447" y="168999"/>
                  </a:lnTo>
                  <a:lnTo>
                    <a:pt x="385447" y="0"/>
                  </a:lnTo>
                  <a:lnTo>
                    <a:pt x="416980" y="4650"/>
                  </a:lnTo>
                  <a:lnTo>
                    <a:pt x="416980" y="57761"/>
                  </a:lnTo>
                  <a:cubicBezTo>
                    <a:pt x="431262" y="50827"/>
                    <a:pt x="446844" y="46870"/>
                    <a:pt x="462734" y="46135"/>
                  </a:cubicBezTo>
                  <a:cubicBezTo>
                    <a:pt x="483756" y="46135"/>
                    <a:pt x="491299" y="60208"/>
                    <a:pt x="491299" y="81624"/>
                  </a:cubicBezTo>
                  <a:lnTo>
                    <a:pt x="491299" y="168632"/>
                  </a:lnTo>
                  <a:close/>
                  <a:moveTo>
                    <a:pt x="518257" y="31940"/>
                  </a:moveTo>
                  <a:lnTo>
                    <a:pt x="518257" y="2325"/>
                  </a:lnTo>
                  <a:lnTo>
                    <a:pt x="549295" y="2325"/>
                  </a:lnTo>
                  <a:lnTo>
                    <a:pt x="549295" y="31695"/>
                  </a:lnTo>
                  <a:close/>
                  <a:moveTo>
                    <a:pt x="518257" y="168877"/>
                  </a:moveTo>
                  <a:lnTo>
                    <a:pt x="518257" y="48950"/>
                  </a:lnTo>
                  <a:lnTo>
                    <a:pt x="549295" y="48950"/>
                  </a:lnTo>
                  <a:lnTo>
                    <a:pt x="549295" y="168877"/>
                  </a:lnTo>
                  <a:close/>
                  <a:moveTo>
                    <a:pt x="575140" y="49929"/>
                  </a:moveTo>
                  <a:cubicBezTo>
                    <a:pt x="575140" y="19825"/>
                    <a:pt x="593442" y="2325"/>
                    <a:pt x="636970" y="2325"/>
                  </a:cubicBezTo>
                  <a:cubicBezTo>
                    <a:pt x="652786" y="2325"/>
                    <a:pt x="668553" y="4132"/>
                    <a:pt x="683961" y="7710"/>
                  </a:cubicBezTo>
                  <a:lnTo>
                    <a:pt x="680251" y="34632"/>
                  </a:lnTo>
                  <a:cubicBezTo>
                    <a:pt x="666327" y="32136"/>
                    <a:pt x="652230" y="30745"/>
                    <a:pt x="638083" y="30471"/>
                  </a:cubicBezTo>
                  <a:cubicBezTo>
                    <a:pt x="615453" y="30471"/>
                    <a:pt x="608281" y="37814"/>
                    <a:pt x="608281" y="54946"/>
                  </a:cubicBezTo>
                  <a:lnTo>
                    <a:pt x="608281" y="118092"/>
                  </a:lnTo>
                  <a:cubicBezTo>
                    <a:pt x="608281" y="135591"/>
                    <a:pt x="615453" y="142566"/>
                    <a:pt x="638083" y="142566"/>
                  </a:cubicBezTo>
                  <a:cubicBezTo>
                    <a:pt x="652230" y="142292"/>
                    <a:pt x="666327" y="140901"/>
                    <a:pt x="680251" y="138406"/>
                  </a:cubicBezTo>
                  <a:lnTo>
                    <a:pt x="683961" y="165206"/>
                  </a:lnTo>
                  <a:cubicBezTo>
                    <a:pt x="668577" y="168886"/>
                    <a:pt x="652798" y="170735"/>
                    <a:pt x="636970" y="170713"/>
                  </a:cubicBezTo>
                  <a:cubicBezTo>
                    <a:pt x="593937" y="170713"/>
                    <a:pt x="575140" y="153213"/>
                    <a:pt x="575140" y="123109"/>
                  </a:cubicBezTo>
                  <a:close/>
                  <a:moveTo>
                    <a:pt x="753334" y="171325"/>
                  </a:moveTo>
                  <a:cubicBezTo>
                    <a:pt x="710053" y="171325"/>
                    <a:pt x="698305" y="148685"/>
                    <a:pt x="698305" y="123966"/>
                  </a:cubicBezTo>
                  <a:lnTo>
                    <a:pt x="698305" y="93494"/>
                  </a:lnTo>
                  <a:cubicBezTo>
                    <a:pt x="698305" y="69019"/>
                    <a:pt x="710053" y="46135"/>
                    <a:pt x="753334" y="46135"/>
                  </a:cubicBezTo>
                  <a:cubicBezTo>
                    <a:pt x="796614" y="46135"/>
                    <a:pt x="808238" y="68897"/>
                    <a:pt x="808238" y="93494"/>
                  </a:cubicBezTo>
                  <a:lnTo>
                    <a:pt x="808238" y="123721"/>
                  </a:lnTo>
                  <a:cubicBezTo>
                    <a:pt x="808238" y="148440"/>
                    <a:pt x="796614" y="171325"/>
                    <a:pt x="753334" y="171325"/>
                  </a:cubicBezTo>
                  <a:close/>
                  <a:moveTo>
                    <a:pt x="753334" y="72079"/>
                  </a:moveTo>
                  <a:cubicBezTo>
                    <a:pt x="736392" y="72079"/>
                    <a:pt x="729962" y="79176"/>
                    <a:pt x="729962" y="92760"/>
                  </a:cubicBezTo>
                  <a:lnTo>
                    <a:pt x="729962" y="124945"/>
                  </a:lnTo>
                  <a:cubicBezTo>
                    <a:pt x="729962" y="138528"/>
                    <a:pt x="736392" y="145626"/>
                    <a:pt x="753334" y="145626"/>
                  </a:cubicBezTo>
                  <a:cubicBezTo>
                    <a:pt x="770275" y="145626"/>
                    <a:pt x="776582" y="138528"/>
                    <a:pt x="776582" y="124945"/>
                  </a:cubicBezTo>
                  <a:lnTo>
                    <a:pt x="776582" y="92515"/>
                  </a:lnTo>
                  <a:cubicBezTo>
                    <a:pt x="776582" y="78932"/>
                    <a:pt x="770151" y="71834"/>
                    <a:pt x="753334" y="71834"/>
                  </a:cubicBezTo>
                  <a:close/>
                  <a:moveTo>
                    <a:pt x="897273" y="73425"/>
                  </a:moveTo>
                  <a:cubicBezTo>
                    <a:pt x="885662" y="78380"/>
                    <a:pt x="874446" y="84231"/>
                    <a:pt x="863761" y="90924"/>
                  </a:cubicBezTo>
                  <a:lnTo>
                    <a:pt x="863761" y="168265"/>
                  </a:lnTo>
                  <a:lnTo>
                    <a:pt x="832228" y="168265"/>
                  </a:lnTo>
                  <a:lnTo>
                    <a:pt x="832228" y="48950"/>
                  </a:lnTo>
                  <a:lnTo>
                    <a:pt x="858444" y="48950"/>
                  </a:lnTo>
                  <a:lnTo>
                    <a:pt x="860423" y="62166"/>
                  </a:lnTo>
                  <a:cubicBezTo>
                    <a:pt x="870823" y="55584"/>
                    <a:pt x="881989" y="50282"/>
                    <a:pt x="893687" y="46380"/>
                  </a:cubicBezTo>
                  <a:close/>
                  <a:moveTo>
                    <a:pt x="1023653" y="128371"/>
                  </a:moveTo>
                  <a:cubicBezTo>
                    <a:pt x="1023653" y="154926"/>
                    <a:pt x="1011287" y="170713"/>
                    <a:pt x="981856" y="170713"/>
                  </a:cubicBezTo>
                  <a:cubicBezTo>
                    <a:pt x="970554" y="170626"/>
                    <a:pt x="959288" y="169438"/>
                    <a:pt x="948221" y="167164"/>
                  </a:cubicBezTo>
                  <a:lnTo>
                    <a:pt x="948221" y="216114"/>
                  </a:lnTo>
                  <a:lnTo>
                    <a:pt x="916564" y="220764"/>
                  </a:lnTo>
                  <a:lnTo>
                    <a:pt x="916564" y="48950"/>
                  </a:lnTo>
                  <a:lnTo>
                    <a:pt x="941296" y="48950"/>
                  </a:lnTo>
                  <a:lnTo>
                    <a:pt x="944387" y="58985"/>
                  </a:lnTo>
                  <a:cubicBezTo>
                    <a:pt x="956086" y="50894"/>
                    <a:pt x="970059" y="46616"/>
                    <a:pt x="984329" y="46747"/>
                  </a:cubicBezTo>
                  <a:cubicBezTo>
                    <a:pt x="1009680" y="46747"/>
                    <a:pt x="1023159" y="61065"/>
                    <a:pt x="1023159" y="88355"/>
                  </a:cubicBezTo>
                  <a:close/>
                  <a:moveTo>
                    <a:pt x="948221" y="141832"/>
                  </a:moveTo>
                  <a:cubicBezTo>
                    <a:pt x="957409" y="143777"/>
                    <a:pt x="966770" y="144843"/>
                    <a:pt x="976168" y="145014"/>
                  </a:cubicBezTo>
                  <a:cubicBezTo>
                    <a:pt x="987668" y="145014"/>
                    <a:pt x="991996" y="139874"/>
                    <a:pt x="991996" y="129105"/>
                  </a:cubicBezTo>
                  <a:lnTo>
                    <a:pt x="991996" y="87008"/>
                  </a:lnTo>
                  <a:cubicBezTo>
                    <a:pt x="991996" y="77218"/>
                    <a:pt x="988163" y="71834"/>
                    <a:pt x="976415" y="71834"/>
                  </a:cubicBezTo>
                  <a:cubicBezTo>
                    <a:pt x="966065" y="72188"/>
                    <a:pt x="956135" y="75982"/>
                    <a:pt x="948221" y="826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aypoint 2 Speaker">
  <p:cSld name="CUSTOM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b="0" i="0" sz="500" u="none" cap="none" strike="noStrike">
              <a:solidFill>
                <a:srgbClr val="7272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44"/>
          <p:cNvGrpSpPr/>
          <p:nvPr/>
        </p:nvGrpSpPr>
        <p:grpSpPr>
          <a:xfrm>
            <a:off x="457200" y="457200"/>
            <a:ext cx="1407987" cy="319175"/>
            <a:chOff x="1118844" y="1261630"/>
            <a:chExt cx="4044778" cy="931354"/>
          </a:xfrm>
        </p:grpSpPr>
        <p:sp>
          <p:nvSpPr>
            <p:cNvPr id="377" name="Google Shape;377;p44"/>
            <p:cNvSpPr/>
            <p:nvPr/>
          </p:nvSpPr>
          <p:spPr>
            <a:xfrm>
              <a:off x="2363504" y="1548415"/>
              <a:ext cx="677457" cy="488637"/>
            </a:xfrm>
            <a:custGeom>
              <a:rect b="b" l="l" r="r" t="t"/>
              <a:pathLst>
                <a:path extrusionOk="0" h="488637" w="677457">
                  <a:moveTo>
                    <a:pt x="490759" y="378140"/>
                  </a:moveTo>
                  <a:lnTo>
                    <a:pt x="584843" y="0"/>
                  </a:lnTo>
                  <a:lnTo>
                    <a:pt x="677458" y="0"/>
                  </a:lnTo>
                  <a:lnTo>
                    <a:pt x="555197" y="488637"/>
                  </a:lnTo>
                  <a:lnTo>
                    <a:pt x="429261" y="488637"/>
                  </a:lnTo>
                  <a:lnTo>
                    <a:pt x="338851" y="95837"/>
                  </a:lnTo>
                  <a:lnTo>
                    <a:pt x="248442" y="488637"/>
                  </a:lnTo>
                  <a:lnTo>
                    <a:pt x="122506" y="488637"/>
                  </a:lnTo>
                  <a:lnTo>
                    <a:pt x="0" y="606"/>
                  </a:lnTo>
                  <a:lnTo>
                    <a:pt x="92615" y="606"/>
                  </a:lnTo>
                  <a:lnTo>
                    <a:pt x="186699" y="378745"/>
                  </a:lnTo>
                  <a:lnTo>
                    <a:pt x="276373" y="606"/>
                  </a:lnTo>
                  <a:lnTo>
                    <a:pt x="400840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3037777" y="1672240"/>
              <a:ext cx="282621" cy="372081"/>
            </a:xfrm>
            <a:custGeom>
              <a:rect b="b" l="l" r="r" t="t"/>
              <a:pathLst>
                <a:path extrusionOk="0" h="372081" w="282621">
                  <a:moveTo>
                    <a:pt x="281764" y="364812"/>
                  </a:moveTo>
                  <a:lnTo>
                    <a:pt x="208260" y="364812"/>
                  </a:lnTo>
                  <a:lnTo>
                    <a:pt x="201645" y="340580"/>
                  </a:lnTo>
                  <a:cubicBezTo>
                    <a:pt x="169646" y="361101"/>
                    <a:pt x="132343" y="372040"/>
                    <a:pt x="94207" y="372082"/>
                  </a:cubicBezTo>
                  <a:cubicBezTo>
                    <a:pt x="28176" y="372082"/>
                    <a:pt x="0" y="327374"/>
                    <a:pt x="0" y="265825"/>
                  </a:cubicBezTo>
                  <a:cubicBezTo>
                    <a:pt x="0" y="193129"/>
                    <a:pt x="31974" y="165383"/>
                    <a:pt x="105233" y="165383"/>
                  </a:cubicBezTo>
                  <a:lnTo>
                    <a:pt x="191967" y="165383"/>
                  </a:lnTo>
                  <a:lnTo>
                    <a:pt x="191967" y="127581"/>
                  </a:lnTo>
                  <a:cubicBezTo>
                    <a:pt x="191967" y="87962"/>
                    <a:pt x="180819" y="74029"/>
                    <a:pt x="123119" y="74029"/>
                  </a:cubicBezTo>
                  <a:cubicBezTo>
                    <a:pt x="89466" y="74418"/>
                    <a:pt x="55936" y="78110"/>
                    <a:pt x="23031" y="85054"/>
                  </a:cubicBezTo>
                  <a:lnTo>
                    <a:pt x="11883" y="16841"/>
                  </a:lnTo>
                  <a:cubicBezTo>
                    <a:pt x="52200" y="5862"/>
                    <a:pt x="93803" y="199"/>
                    <a:pt x="135614" y="0"/>
                  </a:cubicBezTo>
                  <a:cubicBezTo>
                    <a:pt x="249055" y="0"/>
                    <a:pt x="282621" y="39619"/>
                    <a:pt x="282621" y="129035"/>
                  </a:cubicBezTo>
                  <a:close/>
                  <a:moveTo>
                    <a:pt x="191354" y="229961"/>
                  </a:moveTo>
                  <a:lnTo>
                    <a:pt x="124711" y="229961"/>
                  </a:lnTo>
                  <a:cubicBezTo>
                    <a:pt x="95065" y="229961"/>
                    <a:pt x="86857" y="238079"/>
                    <a:pt x="86857" y="265219"/>
                  </a:cubicBezTo>
                  <a:cubicBezTo>
                    <a:pt x="86857" y="290056"/>
                    <a:pt x="95065" y="301567"/>
                    <a:pt x="123608" y="301567"/>
                  </a:cubicBezTo>
                  <a:cubicBezTo>
                    <a:pt x="147509" y="301246"/>
                    <a:pt x="170945" y="294953"/>
                    <a:pt x="191722" y="283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3338039" y="1679631"/>
              <a:ext cx="350489" cy="501843"/>
            </a:xfrm>
            <a:custGeom>
              <a:rect b="b" l="l" r="r" t="t"/>
              <a:pathLst>
                <a:path extrusionOk="0" h="501843" w="350489">
                  <a:moveTo>
                    <a:pt x="234844" y="357421"/>
                  </a:moveTo>
                  <a:lnTo>
                    <a:pt x="186699" y="501844"/>
                  </a:lnTo>
                  <a:lnTo>
                    <a:pt x="100945" y="501844"/>
                  </a:lnTo>
                  <a:lnTo>
                    <a:pt x="145905" y="357421"/>
                  </a:lnTo>
                  <a:lnTo>
                    <a:pt x="114053" y="357421"/>
                  </a:lnTo>
                  <a:lnTo>
                    <a:pt x="0" y="0"/>
                  </a:lnTo>
                  <a:lnTo>
                    <a:pt x="92615" y="0"/>
                  </a:lnTo>
                  <a:lnTo>
                    <a:pt x="174816" y="271156"/>
                  </a:lnTo>
                  <a:lnTo>
                    <a:pt x="257875" y="0"/>
                  </a:lnTo>
                  <a:lnTo>
                    <a:pt x="35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3710702" y="1672239"/>
              <a:ext cx="306019" cy="520745"/>
            </a:xfrm>
            <a:custGeom>
              <a:rect b="b" l="l" r="r" t="t"/>
              <a:pathLst>
                <a:path extrusionOk="0" h="520745" w="306019">
                  <a:moveTo>
                    <a:pt x="306020" y="245591"/>
                  </a:moveTo>
                  <a:cubicBezTo>
                    <a:pt x="306020" y="324709"/>
                    <a:pt x="270493" y="371597"/>
                    <a:pt x="186699" y="371597"/>
                  </a:cubicBezTo>
                  <a:cubicBezTo>
                    <a:pt x="154333" y="371303"/>
                    <a:pt x="122089" y="367854"/>
                    <a:pt x="90409" y="361299"/>
                  </a:cubicBezTo>
                  <a:lnTo>
                    <a:pt x="90409" y="508629"/>
                  </a:lnTo>
                  <a:lnTo>
                    <a:pt x="0" y="520745"/>
                  </a:lnTo>
                  <a:lnTo>
                    <a:pt x="0" y="7391"/>
                  </a:lnTo>
                  <a:lnTo>
                    <a:pt x="71911" y="7391"/>
                  </a:lnTo>
                  <a:lnTo>
                    <a:pt x="80731" y="37439"/>
                  </a:lnTo>
                  <a:cubicBezTo>
                    <a:pt x="113673" y="13045"/>
                    <a:pt x="153745" y="-95"/>
                    <a:pt x="194907" y="1"/>
                  </a:cubicBezTo>
                  <a:cubicBezTo>
                    <a:pt x="267553" y="1"/>
                    <a:pt x="306020" y="42528"/>
                    <a:pt x="306020" y="123947"/>
                  </a:cubicBezTo>
                  <a:close/>
                  <a:moveTo>
                    <a:pt x="91022" y="285816"/>
                  </a:moveTo>
                  <a:cubicBezTo>
                    <a:pt x="117287" y="291689"/>
                    <a:pt x="144091" y="294896"/>
                    <a:pt x="171018" y="295388"/>
                  </a:cubicBezTo>
                  <a:cubicBezTo>
                    <a:pt x="203605" y="295388"/>
                    <a:pt x="216223" y="280001"/>
                    <a:pt x="216223" y="247772"/>
                  </a:cubicBezTo>
                  <a:lnTo>
                    <a:pt x="216223" y="121645"/>
                  </a:lnTo>
                  <a:cubicBezTo>
                    <a:pt x="216223" y="92324"/>
                    <a:pt x="205075" y="76210"/>
                    <a:pt x="171753" y="76210"/>
                  </a:cubicBezTo>
                  <a:cubicBezTo>
                    <a:pt x="141825" y="77257"/>
                    <a:pt x="113244" y="88712"/>
                    <a:pt x="91022" y="1085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4059721" y="1672240"/>
              <a:ext cx="314105" cy="371596"/>
            </a:xfrm>
            <a:custGeom>
              <a:rect b="b" l="l" r="r" t="t"/>
              <a:pathLst>
                <a:path extrusionOk="0" h="371596" w="314105">
                  <a:moveTo>
                    <a:pt x="157053" y="371597"/>
                  </a:moveTo>
                  <a:cubicBezTo>
                    <a:pt x="33322" y="371597"/>
                    <a:pt x="0" y="304111"/>
                    <a:pt x="0" y="230930"/>
                  </a:cubicBezTo>
                  <a:lnTo>
                    <a:pt x="0" y="140788"/>
                  </a:lnTo>
                  <a:cubicBezTo>
                    <a:pt x="0" y="68092"/>
                    <a:pt x="33322" y="0"/>
                    <a:pt x="157053" y="0"/>
                  </a:cubicBezTo>
                  <a:cubicBezTo>
                    <a:pt x="280784" y="0"/>
                    <a:pt x="314105" y="67486"/>
                    <a:pt x="314105" y="140788"/>
                  </a:cubicBezTo>
                  <a:lnTo>
                    <a:pt x="314105" y="231536"/>
                  </a:lnTo>
                  <a:cubicBezTo>
                    <a:pt x="314105" y="304232"/>
                    <a:pt x="281029" y="371597"/>
                    <a:pt x="157053" y="371597"/>
                  </a:cubicBezTo>
                  <a:close/>
                  <a:moveTo>
                    <a:pt x="157053" y="76209"/>
                  </a:moveTo>
                  <a:cubicBezTo>
                    <a:pt x="108908" y="76209"/>
                    <a:pt x="90409" y="97534"/>
                    <a:pt x="90409" y="137759"/>
                  </a:cubicBezTo>
                  <a:lnTo>
                    <a:pt x="90409" y="233838"/>
                  </a:lnTo>
                  <a:cubicBezTo>
                    <a:pt x="90409" y="274185"/>
                    <a:pt x="108908" y="295387"/>
                    <a:pt x="157053" y="295387"/>
                  </a:cubicBezTo>
                  <a:cubicBezTo>
                    <a:pt x="205197" y="295387"/>
                    <a:pt x="223696" y="274185"/>
                    <a:pt x="223696" y="233838"/>
                  </a:cubicBezTo>
                  <a:lnTo>
                    <a:pt x="223696" y="137759"/>
                  </a:lnTo>
                  <a:cubicBezTo>
                    <a:pt x="223696" y="97534"/>
                    <a:pt x="205197" y="76209"/>
                    <a:pt x="157053" y="76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4428587" y="1525758"/>
              <a:ext cx="90409" cy="511294"/>
            </a:xfrm>
            <a:custGeom>
              <a:rect b="b" l="l" r="r" t="t"/>
              <a:pathLst>
                <a:path extrusionOk="0" h="511294" w="90409">
                  <a:moveTo>
                    <a:pt x="0" y="103228"/>
                  </a:moveTo>
                  <a:lnTo>
                    <a:pt x="0" y="0"/>
                  </a:lnTo>
                  <a:lnTo>
                    <a:pt x="90409" y="0"/>
                  </a:lnTo>
                  <a:lnTo>
                    <a:pt x="90409" y="103228"/>
                  </a:lnTo>
                  <a:close/>
                  <a:moveTo>
                    <a:pt x="0" y="510688"/>
                  </a:moveTo>
                  <a:lnTo>
                    <a:pt x="0" y="153873"/>
                  </a:lnTo>
                  <a:lnTo>
                    <a:pt x="90409" y="153873"/>
                  </a:lnTo>
                  <a:lnTo>
                    <a:pt x="90409" y="511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4593112" y="1672482"/>
              <a:ext cx="304427" cy="364569"/>
            </a:xfrm>
            <a:custGeom>
              <a:rect b="b" l="l" r="r" t="t"/>
              <a:pathLst>
                <a:path extrusionOk="0" h="364569" w="304427">
                  <a:moveTo>
                    <a:pt x="213160" y="364570"/>
                  </a:moveTo>
                  <a:lnTo>
                    <a:pt x="213160" y="114859"/>
                  </a:lnTo>
                  <a:cubicBezTo>
                    <a:pt x="213160" y="95837"/>
                    <a:pt x="205075" y="86266"/>
                    <a:pt x="184249" y="86266"/>
                  </a:cubicBezTo>
                  <a:cubicBezTo>
                    <a:pt x="163423" y="86266"/>
                    <a:pt x="122996" y="99472"/>
                    <a:pt x="90164" y="116313"/>
                  </a:cubicBezTo>
                  <a:lnTo>
                    <a:pt x="90164" y="364570"/>
                  </a:lnTo>
                  <a:lnTo>
                    <a:pt x="0" y="364570"/>
                  </a:lnTo>
                  <a:lnTo>
                    <a:pt x="0" y="7148"/>
                  </a:lnTo>
                  <a:lnTo>
                    <a:pt x="68971" y="7148"/>
                  </a:lnTo>
                  <a:lnTo>
                    <a:pt x="78404" y="37438"/>
                  </a:lnTo>
                  <a:cubicBezTo>
                    <a:pt x="123413" y="15115"/>
                    <a:pt x="172660" y="2361"/>
                    <a:pt x="222961" y="0"/>
                  </a:cubicBezTo>
                  <a:cubicBezTo>
                    <a:pt x="282989" y="0"/>
                    <a:pt x="304427" y="41800"/>
                    <a:pt x="304427" y="105530"/>
                  </a:cubicBezTo>
                  <a:lnTo>
                    <a:pt x="304427" y="3645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4926573" y="1578826"/>
              <a:ext cx="237049" cy="465011"/>
            </a:xfrm>
            <a:custGeom>
              <a:rect b="b" l="l" r="r" t="t"/>
              <a:pathLst>
                <a:path extrusionOk="0" h="465011" w="237049">
                  <a:moveTo>
                    <a:pt x="232639" y="451078"/>
                  </a:moveTo>
                  <a:cubicBezTo>
                    <a:pt x="207158" y="459941"/>
                    <a:pt x="180390" y="464646"/>
                    <a:pt x="153377" y="465011"/>
                  </a:cubicBezTo>
                  <a:cubicBezTo>
                    <a:pt x="87347" y="465011"/>
                    <a:pt x="54025" y="434237"/>
                    <a:pt x="54025" y="370506"/>
                  </a:cubicBezTo>
                  <a:lnTo>
                    <a:pt x="54025" y="171926"/>
                  </a:lnTo>
                  <a:lnTo>
                    <a:pt x="0" y="171926"/>
                  </a:lnTo>
                  <a:lnTo>
                    <a:pt x="0" y="100805"/>
                  </a:lnTo>
                  <a:lnTo>
                    <a:pt x="54025" y="100805"/>
                  </a:lnTo>
                  <a:lnTo>
                    <a:pt x="54025" y="12116"/>
                  </a:lnTo>
                  <a:lnTo>
                    <a:pt x="144434" y="0"/>
                  </a:lnTo>
                  <a:lnTo>
                    <a:pt x="144434" y="100805"/>
                  </a:lnTo>
                  <a:lnTo>
                    <a:pt x="237049" y="100805"/>
                  </a:lnTo>
                  <a:lnTo>
                    <a:pt x="231169" y="171926"/>
                  </a:lnTo>
                  <a:lnTo>
                    <a:pt x="144434" y="171926"/>
                  </a:lnTo>
                  <a:lnTo>
                    <a:pt x="144434" y="358754"/>
                  </a:lnTo>
                  <a:cubicBezTo>
                    <a:pt x="142425" y="374219"/>
                    <a:pt x="153475" y="388362"/>
                    <a:pt x="169119" y="390345"/>
                  </a:cubicBezTo>
                  <a:cubicBezTo>
                    <a:pt x="171741" y="390677"/>
                    <a:pt x="174399" y="390648"/>
                    <a:pt x="177021" y="390256"/>
                  </a:cubicBezTo>
                  <a:cubicBezTo>
                    <a:pt x="192359" y="389815"/>
                    <a:pt x="207562" y="387328"/>
                    <a:pt x="222226" y="382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4"/>
            <p:cNvSpPr/>
            <p:nvPr/>
          </p:nvSpPr>
          <p:spPr>
            <a:xfrm>
              <a:off x="1877890" y="1468207"/>
              <a:ext cx="252607" cy="216391"/>
            </a:xfrm>
            <a:custGeom>
              <a:rect b="b" l="l" r="r" t="t"/>
              <a:pathLst>
                <a:path extrusionOk="0" h="216391" w="252607">
                  <a:moveTo>
                    <a:pt x="252607" y="0"/>
                  </a:moveTo>
                  <a:lnTo>
                    <a:pt x="126304" y="216391"/>
                  </a:lnTo>
                  <a:lnTo>
                    <a:pt x="0" y="0"/>
                  </a:lnTo>
                  <a:lnTo>
                    <a:pt x="252607" y="0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4"/>
            <p:cNvSpPr/>
            <p:nvPr/>
          </p:nvSpPr>
          <p:spPr>
            <a:xfrm>
              <a:off x="1118844" y="1468207"/>
              <a:ext cx="843085" cy="649900"/>
            </a:xfrm>
            <a:custGeom>
              <a:rect b="b" l="l" r="r" t="t"/>
              <a:pathLst>
                <a:path extrusionOk="0" h="649900" w="843085">
                  <a:moveTo>
                    <a:pt x="337259" y="144422"/>
                  </a:moveTo>
                  <a:lnTo>
                    <a:pt x="252975" y="144422"/>
                  </a:lnTo>
                  <a:lnTo>
                    <a:pt x="463685" y="505478"/>
                  </a:lnTo>
                  <a:lnTo>
                    <a:pt x="379401" y="649901"/>
                  </a:lnTo>
                  <a:lnTo>
                    <a:pt x="0" y="0"/>
                  </a:lnTo>
                  <a:lnTo>
                    <a:pt x="421543" y="0"/>
                  </a:lnTo>
                  <a:lnTo>
                    <a:pt x="632376" y="360935"/>
                  </a:lnTo>
                  <a:lnTo>
                    <a:pt x="674518" y="288845"/>
                  </a:lnTo>
                  <a:lnTo>
                    <a:pt x="505827" y="0"/>
                  </a:lnTo>
                  <a:lnTo>
                    <a:pt x="674518" y="0"/>
                  </a:lnTo>
                  <a:lnTo>
                    <a:pt x="758802" y="144422"/>
                  </a:lnTo>
                  <a:lnTo>
                    <a:pt x="843086" y="288845"/>
                  </a:lnTo>
                  <a:lnTo>
                    <a:pt x="632376" y="649901"/>
                  </a:lnTo>
                  <a:lnTo>
                    <a:pt x="337259" y="144422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2364974" y="1261630"/>
              <a:ext cx="1014104" cy="218572"/>
            </a:xfrm>
            <a:custGeom>
              <a:rect b="b" l="l" r="r" t="t"/>
              <a:pathLst>
                <a:path extrusionOk="0" h="218572" w="1014104">
                  <a:moveTo>
                    <a:pt x="95800" y="166958"/>
                  </a:moveTo>
                  <a:lnTo>
                    <a:pt x="95800" y="98382"/>
                  </a:lnTo>
                  <a:lnTo>
                    <a:pt x="32342" y="98382"/>
                  </a:lnTo>
                  <a:lnTo>
                    <a:pt x="32342" y="166958"/>
                  </a:lnTo>
                  <a:lnTo>
                    <a:pt x="0" y="166958"/>
                  </a:lnTo>
                  <a:lnTo>
                    <a:pt x="0" y="2302"/>
                  </a:lnTo>
                  <a:lnTo>
                    <a:pt x="32342" y="2302"/>
                  </a:lnTo>
                  <a:lnTo>
                    <a:pt x="32342" y="71363"/>
                  </a:lnTo>
                  <a:lnTo>
                    <a:pt x="95800" y="71363"/>
                  </a:lnTo>
                  <a:lnTo>
                    <a:pt x="95800" y="2302"/>
                  </a:lnTo>
                  <a:lnTo>
                    <a:pt x="128141" y="2302"/>
                  </a:lnTo>
                  <a:lnTo>
                    <a:pt x="128141" y="166958"/>
                  </a:lnTo>
                  <a:close/>
                  <a:moveTo>
                    <a:pt x="246727" y="166958"/>
                  </a:moveTo>
                  <a:lnTo>
                    <a:pt x="221001" y="166958"/>
                  </a:lnTo>
                  <a:lnTo>
                    <a:pt x="218796" y="158840"/>
                  </a:lnTo>
                  <a:cubicBezTo>
                    <a:pt x="207770" y="165646"/>
                    <a:pt x="195042" y="169295"/>
                    <a:pt x="182044" y="169381"/>
                  </a:cubicBezTo>
                  <a:cubicBezTo>
                    <a:pt x="159135" y="169381"/>
                    <a:pt x="149457" y="154479"/>
                    <a:pt x="149457" y="134003"/>
                  </a:cubicBezTo>
                  <a:cubicBezTo>
                    <a:pt x="149457" y="109771"/>
                    <a:pt x="160483" y="100563"/>
                    <a:pt x="186209" y="100563"/>
                  </a:cubicBezTo>
                  <a:lnTo>
                    <a:pt x="216223" y="100563"/>
                  </a:lnTo>
                  <a:lnTo>
                    <a:pt x="216223" y="88447"/>
                  </a:lnTo>
                  <a:cubicBezTo>
                    <a:pt x="216223" y="75240"/>
                    <a:pt x="212425" y="70636"/>
                    <a:pt x="191722" y="70636"/>
                  </a:cubicBezTo>
                  <a:cubicBezTo>
                    <a:pt x="180120" y="70754"/>
                    <a:pt x="168544" y="71971"/>
                    <a:pt x="157175" y="74271"/>
                  </a:cubicBezTo>
                  <a:lnTo>
                    <a:pt x="153255" y="51614"/>
                  </a:lnTo>
                  <a:cubicBezTo>
                    <a:pt x="167245" y="47921"/>
                    <a:pt x="181652" y="46007"/>
                    <a:pt x="196132" y="45920"/>
                  </a:cubicBezTo>
                  <a:cubicBezTo>
                    <a:pt x="235456" y="45920"/>
                    <a:pt x="246972" y="59126"/>
                    <a:pt x="246972" y="88931"/>
                  </a:cubicBezTo>
                  <a:close/>
                  <a:moveTo>
                    <a:pt x="215365" y="122008"/>
                  </a:moveTo>
                  <a:lnTo>
                    <a:pt x="192334" y="122008"/>
                  </a:lnTo>
                  <a:cubicBezTo>
                    <a:pt x="182044" y="122008"/>
                    <a:pt x="179226" y="124673"/>
                    <a:pt x="179226" y="134124"/>
                  </a:cubicBezTo>
                  <a:cubicBezTo>
                    <a:pt x="179226" y="143574"/>
                    <a:pt x="182044" y="146240"/>
                    <a:pt x="191477" y="146240"/>
                  </a:cubicBezTo>
                  <a:cubicBezTo>
                    <a:pt x="199697" y="146136"/>
                    <a:pt x="207770" y="144057"/>
                    <a:pt x="214998" y="140182"/>
                  </a:cubicBezTo>
                  <a:close/>
                  <a:moveTo>
                    <a:pt x="312390" y="169624"/>
                  </a:moveTo>
                  <a:cubicBezTo>
                    <a:pt x="297751" y="169426"/>
                    <a:pt x="283221" y="167100"/>
                    <a:pt x="269268" y="162718"/>
                  </a:cubicBezTo>
                  <a:lnTo>
                    <a:pt x="273556" y="140061"/>
                  </a:lnTo>
                  <a:cubicBezTo>
                    <a:pt x="285537" y="143293"/>
                    <a:pt x="297885" y="145003"/>
                    <a:pt x="310308" y="145149"/>
                  </a:cubicBezTo>
                  <a:cubicBezTo>
                    <a:pt x="324151" y="145149"/>
                    <a:pt x="326233" y="142242"/>
                    <a:pt x="326233" y="133033"/>
                  </a:cubicBezTo>
                  <a:cubicBezTo>
                    <a:pt x="326233" y="123825"/>
                    <a:pt x="324641" y="122008"/>
                    <a:pt x="304427" y="117404"/>
                  </a:cubicBezTo>
                  <a:cubicBezTo>
                    <a:pt x="273801" y="110377"/>
                    <a:pt x="270248" y="102986"/>
                    <a:pt x="270248" y="80087"/>
                  </a:cubicBezTo>
                  <a:cubicBezTo>
                    <a:pt x="270248" y="57187"/>
                    <a:pt x="281274" y="45677"/>
                    <a:pt x="317045" y="45677"/>
                  </a:cubicBezTo>
                  <a:cubicBezTo>
                    <a:pt x="329664" y="45677"/>
                    <a:pt x="342245" y="47100"/>
                    <a:pt x="354532" y="49918"/>
                  </a:cubicBezTo>
                  <a:lnTo>
                    <a:pt x="351347" y="74150"/>
                  </a:lnTo>
                  <a:cubicBezTo>
                    <a:pt x="340015" y="72169"/>
                    <a:pt x="328549" y="71035"/>
                    <a:pt x="317045" y="70757"/>
                  </a:cubicBezTo>
                  <a:cubicBezTo>
                    <a:pt x="303325" y="70757"/>
                    <a:pt x="301120" y="73665"/>
                    <a:pt x="301120" y="80935"/>
                  </a:cubicBezTo>
                  <a:cubicBezTo>
                    <a:pt x="301120" y="90506"/>
                    <a:pt x="301855" y="91233"/>
                    <a:pt x="318760" y="95353"/>
                  </a:cubicBezTo>
                  <a:cubicBezTo>
                    <a:pt x="353675" y="104076"/>
                    <a:pt x="356982" y="108559"/>
                    <a:pt x="356982" y="132912"/>
                  </a:cubicBezTo>
                  <a:cubicBezTo>
                    <a:pt x="356982" y="157265"/>
                    <a:pt x="350122" y="169624"/>
                    <a:pt x="312390" y="169624"/>
                  </a:cubicBezTo>
                  <a:close/>
                  <a:moveTo>
                    <a:pt x="455722" y="167200"/>
                  </a:moveTo>
                  <a:lnTo>
                    <a:pt x="455722" y="83964"/>
                  </a:lnTo>
                  <a:cubicBezTo>
                    <a:pt x="455722" y="77663"/>
                    <a:pt x="452904" y="74513"/>
                    <a:pt x="445677" y="74513"/>
                  </a:cubicBezTo>
                  <a:cubicBezTo>
                    <a:pt x="434271" y="75718"/>
                    <a:pt x="423209" y="79092"/>
                    <a:pt x="413090" y="84448"/>
                  </a:cubicBezTo>
                  <a:lnTo>
                    <a:pt x="413090" y="166958"/>
                  </a:lnTo>
                  <a:lnTo>
                    <a:pt x="381851" y="166958"/>
                  </a:lnTo>
                  <a:lnTo>
                    <a:pt x="381851" y="0"/>
                  </a:lnTo>
                  <a:lnTo>
                    <a:pt x="413090" y="4604"/>
                  </a:lnTo>
                  <a:lnTo>
                    <a:pt x="413090" y="57187"/>
                  </a:lnTo>
                  <a:cubicBezTo>
                    <a:pt x="427350" y="50261"/>
                    <a:pt x="442908" y="46342"/>
                    <a:pt x="458785" y="45677"/>
                  </a:cubicBezTo>
                  <a:cubicBezTo>
                    <a:pt x="479611" y="45677"/>
                    <a:pt x="487084" y="59611"/>
                    <a:pt x="487084" y="80814"/>
                  </a:cubicBezTo>
                  <a:lnTo>
                    <a:pt x="487084" y="166958"/>
                  </a:lnTo>
                  <a:close/>
                  <a:moveTo>
                    <a:pt x="513422" y="31623"/>
                  </a:moveTo>
                  <a:lnTo>
                    <a:pt x="513422" y="2302"/>
                  </a:lnTo>
                  <a:lnTo>
                    <a:pt x="544661" y="2302"/>
                  </a:lnTo>
                  <a:lnTo>
                    <a:pt x="544661" y="31380"/>
                  </a:lnTo>
                  <a:close/>
                  <a:moveTo>
                    <a:pt x="513422" y="167200"/>
                  </a:moveTo>
                  <a:lnTo>
                    <a:pt x="513422" y="48464"/>
                  </a:lnTo>
                  <a:lnTo>
                    <a:pt x="544661" y="48464"/>
                  </a:lnTo>
                  <a:lnTo>
                    <a:pt x="544661" y="167200"/>
                  </a:lnTo>
                  <a:close/>
                  <a:moveTo>
                    <a:pt x="569653" y="49433"/>
                  </a:moveTo>
                  <a:cubicBezTo>
                    <a:pt x="569653" y="19628"/>
                    <a:pt x="587906" y="2302"/>
                    <a:pt x="630906" y="2302"/>
                  </a:cubicBezTo>
                  <a:cubicBezTo>
                    <a:pt x="646488" y="2224"/>
                    <a:pt x="662022" y="3932"/>
                    <a:pt x="677213" y="7391"/>
                  </a:cubicBezTo>
                  <a:lnTo>
                    <a:pt x="673660" y="34046"/>
                  </a:lnTo>
                  <a:cubicBezTo>
                    <a:pt x="659866" y="31575"/>
                    <a:pt x="645900" y="30198"/>
                    <a:pt x="631886" y="29926"/>
                  </a:cubicBezTo>
                  <a:cubicBezTo>
                    <a:pt x="609467" y="29926"/>
                    <a:pt x="602362" y="37196"/>
                    <a:pt x="602362" y="54158"/>
                  </a:cubicBezTo>
                  <a:lnTo>
                    <a:pt x="602362" y="116919"/>
                  </a:lnTo>
                  <a:cubicBezTo>
                    <a:pt x="602362" y="134245"/>
                    <a:pt x="609467" y="141151"/>
                    <a:pt x="631886" y="141151"/>
                  </a:cubicBezTo>
                  <a:cubicBezTo>
                    <a:pt x="645900" y="140880"/>
                    <a:pt x="659866" y="139502"/>
                    <a:pt x="673660" y="137032"/>
                  </a:cubicBezTo>
                  <a:lnTo>
                    <a:pt x="677213" y="163566"/>
                  </a:lnTo>
                  <a:cubicBezTo>
                    <a:pt x="662010" y="167216"/>
                    <a:pt x="646427" y="169047"/>
                    <a:pt x="630783" y="169018"/>
                  </a:cubicBezTo>
                  <a:cubicBezTo>
                    <a:pt x="588151" y="169018"/>
                    <a:pt x="569530" y="151692"/>
                    <a:pt x="569530" y="121887"/>
                  </a:cubicBezTo>
                  <a:close/>
                  <a:moveTo>
                    <a:pt x="746184" y="169624"/>
                  </a:moveTo>
                  <a:cubicBezTo>
                    <a:pt x="703307" y="169624"/>
                    <a:pt x="691791" y="147209"/>
                    <a:pt x="691791" y="122735"/>
                  </a:cubicBezTo>
                  <a:lnTo>
                    <a:pt x="691791" y="92566"/>
                  </a:lnTo>
                  <a:cubicBezTo>
                    <a:pt x="691791" y="68334"/>
                    <a:pt x="703307" y="45677"/>
                    <a:pt x="746184" y="45677"/>
                  </a:cubicBezTo>
                  <a:cubicBezTo>
                    <a:pt x="789061" y="45677"/>
                    <a:pt x="800699" y="68213"/>
                    <a:pt x="800699" y="92566"/>
                  </a:cubicBezTo>
                  <a:lnTo>
                    <a:pt x="800699" y="122492"/>
                  </a:lnTo>
                  <a:cubicBezTo>
                    <a:pt x="800699" y="146967"/>
                    <a:pt x="789061" y="169624"/>
                    <a:pt x="746184" y="169624"/>
                  </a:cubicBezTo>
                  <a:close/>
                  <a:moveTo>
                    <a:pt x="746184" y="71363"/>
                  </a:moveTo>
                  <a:cubicBezTo>
                    <a:pt x="729523" y="71363"/>
                    <a:pt x="723153" y="78390"/>
                    <a:pt x="723153" y="91839"/>
                  </a:cubicBezTo>
                  <a:lnTo>
                    <a:pt x="723153" y="123704"/>
                  </a:lnTo>
                  <a:cubicBezTo>
                    <a:pt x="723153" y="137153"/>
                    <a:pt x="729523" y="144180"/>
                    <a:pt x="746184" y="144180"/>
                  </a:cubicBezTo>
                  <a:cubicBezTo>
                    <a:pt x="762845" y="144180"/>
                    <a:pt x="769337" y="137153"/>
                    <a:pt x="769337" y="123704"/>
                  </a:cubicBezTo>
                  <a:lnTo>
                    <a:pt x="769337" y="91597"/>
                  </a:lnTo>
                  <a:cubicBezTo>
                    <a:pt x="769337" y="78148"/>
                    <a:pt x="762967" y="71121"/>
                    <a:pt x="746184" y="71121"/>
                  </a:cubicBezTo>
                  <a:close/>
                  <a:moveTo>
                    <a:pt x="888903" y="72696"/>
                  </a:moveTo>
                  <a:cubicBezTo>
                    <a:pt x="877388" y="77578"/>
                    <a:pt x="866276" y="83372"/>
                    <a:pt x="855704" y="90022"/>
                  </a:cubicBezTo>
                  <a:lnTo>
                    <a:pt x="855704" y="166595"/>
                  </a:lnTo>
                  <a:lnTo>
                    <a:pt x="824220" y="166595"/>
                  </a:lnTo>
                  <a:lnTo>
                    <a:pt x="824220" y="48464"/>
                  </a:lnTo>
                  <a:lnTo>
                    <a:pt x="850559" y="48464"/>
                  </a:lnTo>
                  <a:lnTo>
                    <a:pt x="852641" y="61549"/>
                  </a:lnTo>
                  <a:cubicBezTo>
                    <a:pt x="862883" y="54947"/>
                    <a:pt x="873908" y="49616"/>
                    <a:pt x="885473" y="45677"/>
                  </a:cubicBezTo>
                  <a:close/>
                  <a:moveTo>
                    <a:pt x="1014104" y="127097"/>
                  </a:moveTo>
                  <a:cubicBezTo>
                    <a:pt x="1014104" y="153388"/>
                    <a:pt x="1001854" y="169018"/>
                    <a:pt x="972697" y="169018"/>
                  </a:cubicBezTo>
                  <a:cubicBezTo>
                    <a:pt x="961500" y="168939"/>
                    <a:pt x="950340" y="167761"/>
                    <a:pt x="939375" y="165504"/>
                  </a:cubicBezTo>
                  <a:lnTo>
                    <a:pt x="939375" y="213968"/>
                  </a:lnTo>
                  <a:lnTo>
                    <a:pt x="908014" y="218572"/>
                  </a:lnTo>
                  <a:lnTo>
                    <a:pt x="908014" y="48464"/>
                  </a:lnTo>
                  <a:lnTo>
                    <a:pt x="932515" y="48464"/>
                  </a:lnTo>
                  <a:lnTo>
                    <a:pt x="935700" y="58399"/>
                  </a:lnTo>
                  <a:cubicBezTo>
                    <a:pt x="947253" y="50390"/>
                    <a:pt x="961047" y="46154"/>
                    <a:pt x="975147" y="46283"/>
                  </a:cubicBezTo>
                  <a:cubicBezTo>
                    <a:pt x="1000384" y="46283"/>
                    <a:pt x="1013737" y="60459"/>
                    <a:pt x="1013737" y="87477"/>
                  </a:cubicBezTo>
                  <a:close/>
                  <a:moveTo>
                    <a:pt x="939375" y="140424"/>
                  </a:moveTo>
                  <a:cubicBezTo>
                    <a:pt x="948478" y="142349"/>
                    <a:pt x="957751" y="143405"/>
                    <a:pt x="967062" y="143574"/>
                  </a:cubicBezTo>
                  <a:cubicBezTo>
                    <a:pt x="978332" y="143574"/>
                    <a:pt x="982743" y="138486"/>
                    <a:pt x="982743" y="127824"/>
                  </a:cubicBezTo>
                  <a:lnTo>
                    <a:pt x="982743" y="86145"/>
                  </a:lnTo>
                  <a:cubicBezTo>
                    <a:pt x="982743" y="76452"/>
                    <a:pt x="978945" y="71121"/>
                    <a:pt x="967307" y="71121"/>
                  </a:cubicBezTo>
                  <a:cubicBezTo>
                    <a:pt x="957041" y="71424"/>
                    <a:pt x="947191" y="75186"/>
                    <a:pt x="939375" y="81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 Single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2 Sing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3 Singl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0 Triple (no pattern)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4 Singl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5 Single (no photo)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6 Double Pattern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7 Double Pattern">
  <p:cSld name="CUSTOM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8 Double Pattern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9 Double (no pattern)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54"/>
          <p:cNvCxnSpPr/>
          <p:nvPr/>
        </p:nvCxnSpPr>
        <p:spPr>
          <a:xfrm>
            <a:off x="459461" y="1809750"/>
            <a:ext cx="37905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9" name="Google Shape;399;p54"/>
          <p:cNvCxnSpPr/>
          <p:nvPr/>
        </p:nvCxnSpPr>
        <p:spPr>
          <a:xfrm>
            <a:off x="4892338" y="1809750"/>
            <a:ext cx="37905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0 Triple (no pattern)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1 Triple (no pattern)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Google Shape;402;p56"/>
          <p:cNvCxnSpPr/>
          <p:nvPr/>
        </p:nvCxnSpPr>
        <p:spPr>
          <a:xfrm>
            <a:off x="459461" y="1955800"/>
            <a:ext cx="23130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3" name="Google Shape;403;p56"/>
          <p:cNvCxnSpPr/>
          <p:nvPr/>
        </p:nvCxnSpPr>
        <p:spPr>
          <a:xfrm>
            <a:off x="3414713" y="1955800"/>
            <a:ext cx="23130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4" name="Google Shape;404;p56"/>
          <p:cNvCxnSpPr/>
          <p:nvPr/>
        </p:nvCxnSpPr>
        <p:spPr>
          <a:xfrm>
            <a:off x="6371648" y="1955800"/>
            <a:ext cx="23130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 12 Quadruple (no pattern)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57"/>
          <p:cNvCxnSpPr/>
          <p:nvPr/>
        </p:nvCxnSpPr>
        <p:spPr>
          <a:xfrm>
            <a:off x="459461" y="1955800"/>
            <a:ext cx="37905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7" name="Google Shape;407;p57"/>
          <p:cNvCxnSpPr/>
          <p:nvPr/>
        </p:nvCxnSpPr>
        <p:spPr>
          <a:xfrm>
            <a:off x="4892338" y="1955800"/>
            <a:ext cx="3790500" cy="0"/>
          </a:xfrm>
          <a:prstGeom prst="straightConnector1">
            <a:avLst/>
          </a:prstGeom>
          <a:noFill/>
          <a:ln cap="flat" cmpd="sng" w="19050">
            <a:solidFill>
              <a:srgbClr val="9999FF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08" name="Google Shape;408;p57"/>
          <p:cNvSpPr txBox="1"/>
          <p:nvPr/>
        </p:nvSpPr>
        <p:spPr>
          <a:xfrm>
            <a:off x="457776" y="1562185"/>
            <a:ext cx="9810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Prepared For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57"/>
          <p:cNvSpPr txBox="1"/>
          <p:nvPr/>
        </p:nvSpPr>
        <p:spPr>
          <a:xfrm>
            <a:off x="4892338" y="1562185"/>
            <a:ext cx="9810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Prepared By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Slides">
  <p:cSld name="Template Section Title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12" name="Google Shape;41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8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Splash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Slides">
  <p:cSld name="Template Section Title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16" name="Google Shape;41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9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Presenter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">
  <p:cSld name="Template Section Title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20" name="Google Shape;42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0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s">
  <p:cSld name="Template Section Title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24" name="Google Shape;42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Section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s">
  <p:cSld name="Template Section Title_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28" name="Google Shape;42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2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Only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Diagram Slides">
  <p:cSld name="Template Section Title_1_1_1_1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32" name="Google Shape;43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3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and Diagram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s">
  <p:cSld name="Template Section Title_1_1_1_1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36" name="Google Shape;43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4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Screenshot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Slides">
  <p:cSld name="Template Section Title_1_1_1_1_1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40" name="Google Shape;44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Block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Slides">
  <p:cSld name="Template Section Title_1_1_1_1_1_1_1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44" name="Google Shape;44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6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Slides">
  <p:cSld name="Template Section Title_1_1_1_1_1_1_1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48" name="Google Shape;44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7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Callout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lection Slides">
  <p:cSld name="Template Section Title_1_1_1_1_1_1_1_1_1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52" name="Google Shape;45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8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lides">
  <p:cSld name="Template Section Title_1_1_1_1_1_1_1_1_1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3488;p154" id="456" name="Google Shape;45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9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Slides</a:t>
            </a:r>
            <a:endParaRPr b="1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HashiCorp">
  <p:cSld name="Splash - HashiCorp">
    <p:bg>
      <p:bgPr>
        <a:solidFill>
          <a:srgbClr val="000000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70"/>
          <p:cNvGrpSpPr/>
          <p:nvPr/>
        </p:nvGrpSpPr>
        <p:grpSpPr>
          <a:xfrm>
            <a:off x="2513219" y="2095119"/>
            <a:ext cx="4121530" cy="954244"/>
            <a:chOff x="6701917" y="5586984"/>
            <a:chExt cx="10990748" cy="2544652"/>
          </a:xfrm>
        </p:grpSpPr>
        <p:sp>
          <p:nvSpPr>
            <p:cNvPr id="462" name="Google Shape;462;p70"/>
            <p:cNvSpPr/>
            <p:nvPr/>
          </p:nvSpPr>
          <p:spPr>
            <a:xfrm>
              <a:off x="9657301" y="6171389"/>
              <a:ext cx="1047746" cy="1391566"/>
            </a:xfrm>
            <a:custGeom>
              <a:rect b="b" l="l" r="r" t="t"/>
              <a:pathLst>
                <a:path extrusionOk="0" h="1391566" w="1047746">
                  <a:moveTo>
                    <a:pt x="783164" y="1388945"/>
                  </a:moveTo>
                  <a:lnTo>
                    <a:pt x="783164" y="804540"/>
                  </a:lnTo>
                  <a:lnTo>
                    <a:pt x="264582" y="804540"/>
                  </a:lnTo>
                  <a:lnTo>
                    <a:pt x="264582" y="1388945"/>
                  </a:lnTo>
                  <a:lnTo>
                    <a:pt x="0" y="1388945"/>
                  </a:lnTo>
                  <a:lnTo>
                    <a:pt x="0" y="0"/>
                  </a:lnTo>
                  <a:lnTo>
                    <a:pt x="264582" y="0"/>
                  </a:lnTo>
                  <a:lnTo>
                    <a:pt x="264582" y="571302"/>
                  </a:lnTo>
                  <a:lnTo>
                    <a:pt x="783164" y="571302"/>
                  </a:lnTo>
                  <a:lnTo>
                    <a:pt x="783164" y="2621"/>
                  </a:lnTo>
                  <a:lnTo>
                    <a:pt x="1047746" y="2621"/>
                  </a:lnTo>
                  <a:lnTo>
                    <a:pt x="1047746" y="1391566"/>
                  </a:lnTo>
                  <a:lnTo>
                    <a:pt x="783164" y="1391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0"/>
            <p:cNvSpPr/>
            <p:nvPr/>
          </p:nvSpPr>
          <p:spPr>
            <a:xfrm>
              <a:off x="10874379" y="6522556"/>
              <a:ext cx="801684" cy="1058743"/>
            </a:xfrm>
            <a:custGeom>
              <a:rect b="b" l="l" r="r" t="t"/>
              <a:pathLst>
                <a:path extrusionOk="0" h="1058743" w="801684">
                  <a:moveTo>
                    <a:pt x="799039" y="1037778"/>
                  </a:moveTo>
                  <a:lnTo>
                    <a:pt x="590019" y="1037778"/>
                  </a:lnTo>
                  <a:lnTo>
                    <a:pt x="571498" y="969641"/>
                  </a:lnTo>
                  <a:cubicBezTo>
                    <a:pt x="481540" y="1027295"/>
                    <a:pt x="375707" y="1058743"/>
                    <a:pt x="267228" y="1058743"/>
                  </a:cubicBezTo>
                  <a:cubicBezTo>
                    <a:pt x="79375" y="1058743"/>
                    <a:pt x="0" y="932952"/>
                    <a:pt x="0" y="757368"/>
                  </a:cubicBezTo>
                  <a:cubicBezTo>
                    <a:pt x="0" y="550337"/>
                    <a:pt x="89958" y="471717"/>
                    <a:pt x="298978" y="471717"/>
                  </a:cubicBezTo>
                  <a:lnTo>
                    <a:pt x="545040" y="471717"/>
                  </a:lnTo>
                  <a:lnTo>
                    <a:pt x="545040" y="364271"/>
                  </a:lnTo>
                  <a:cubicBezTo>
                    <a:pt x="545040" y="251583"/>
                    <a:pt x="513290" y="212273"/>
                    <a:pt x="349249" y="212273"/>
                  </a:cubicBezTo>
                  <a:cubicBezTo>
                    <a:pt x="253999" y="212273"/>
                    <a:pt x="158749" y="222755"/>
                    <a:pt x="66146" y="241100"/>
                  </a:cubicBezTo>
                  <a:lnTo>
                    <a:pt x="34396" y="47172"/>
                  </a:lnTo>
                  <a:cubicBezTo>
                    <a:pt x="148166" y="15724"/>
                    <a:pt x="267228" y="0"/>
                    <a:pt x="386290" y="0"/>
                  </a:cubicBezTo>
                  <a:cubicBezTo>
                    <a:pt x="709081" y="0"/>
                    <a:pt x="801685" y="112688"/>
                    <a:pt x="801685" y="366891"/>
                  </a:cubicBezTo>
                  <a:lnTo>
                    <a:pt x="799039" y="1037778"/>
                  </a:lnTo>
                  <a:close/>
                  <a:moveTo>
                    <a:pt x="542394" y="655163"/>
                  </a:moveTo>
                  <a:lnTo>
                    <a:pt x="354541" y="655163"/>
                  </a:lnTo>
                  <a:cubicBezTo>
                    <a:pt x="269874" y="655163"/>
                    <a:pt x="246062" y="678749"/>
                    <a:pt x="246062" y="754748"/>
                  </a:cubicBezTo>
                  <a:cubicBezTo>
                    <a:pt x="246062" y="825505"/>
                    <a:pt x="269874" y="856953"/>
                    <a:pt x="349249" y="856953"/>
                  </a:cubicBezTo>
                  <a:cubicBezTo>
                    <a:pt x="418040" y="856953"/>
                    <a:pt x="484186" y="838608"/>
                    <a:pt x="542394" y="804540"/>
                  </a:cubicBezTo>
                  <a:lnTo>
                    <a:pt x="542394" y="655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0"/>
            <p:cNvSpPr/>
            <p:nvPr/>
          </p:nvSpPr>
          <p:spPr>
            <a:xfrm>
              <a:off x="11816293" y="6525177"/>
              <a:ext cx="724955" cy="1056122"/>
            </a:xfrm>
            <a:custGeom>
              <a:rect b="b" l="l" r="r" t="t"/>
              <a:pathLst>
                <a:path extrusionOk="0" h="1056122" w="724955">
                  <a:moveTo>
                    <a:pt x="354540" y="1056123"/>
                  </a:moveTo>
                  <a:cubicBezTo>
                    <a:pt x="235478" y="1053502"/>
                    <a:pt x="116416" y="1035157"/>
                    <a:pt x="0" y="998468"/>
                  </a:cubicBezTo>
                  <a:lnTo>
                    <a:pt x="37041" y="804540"/>
                  </a:lnTo>
                  <a:cubicBezTo>
                    <a:pt x="137583" y="833367"/>
                    <a:pt x="238124" y="846470"/>
                    <a:pt x="341311" y="849091"/>
                  </a:cubicBezTo>
                  <a:cubicBezTo>
                    <a:pt x="455082" y="849091"/>
                    <a:pt x="470957" y="822885"/>
                    <a:pt x="470957" y="746886"/>
                  </a:cubicBezTo>
                  <a:cubicBezTo>
                    <a:pt x="470957" y="683990"/>
                    <a:pt x="457727" y="652542"/>
                    <a:pt x="291041" y="613233"/>
                  </a:cubicBezTo>
                  <a:cubicBezTo>
                    <a:pt x="39687" y="552958"/>
                    <a:pt x="10583" y="490062"/>
                    <a:pt x="10583" y="293513"/>
                  </a:cubicBezTo>
                  <a:cubicBezTo>
                    <a:pt x="10583" y="89102"/>
                    <a:pt x="100541" y="0"/>
                    <a:pt x="394228" y="0"/>
                  </a:cubicBezTo>
                  <a:cubicBezTo>
                    <a:pt x="497415" y="0"/>
                    <a:pt x="600602" y="13103"/>
                    <a:pt x="701143" y="34068"/>
                  </a:cubicBezTo>
                  <a:lnTo>
                    <a:pt x="674685" y="235859"/>
                  </a:lnTo>
                  <a:cubicBezTo>
                    <a:pt x="582081" y="220135"/>
                    <a:pt x="486831" y="209652"/>
                    <a:pt x="394228" y="207032"/>
                  </a:cubicBezTo>
                  <a:cubicBezTo>
                    <a:pt x="283103" y="207032"/>
                    <a:pt x="264582" y="233238"/>
                    <a:pt x="264582" y="293513"/>
                  </a:cubicBezTo>
                  <a:cubicBezTo>
                    <a:pt x="264582" y="374753"/>
                    <a:pt x="269874" y="379994"/>
                    <a:pt x="410103" y="416684"/>
                  </a:cubicBezTo>
                  <a:cubicBezTo>
                    <a:pt x="695852" y="492682"/>
                    <a:pt x="724955" y="529372"/>
                    <a:pt x="724955" y="736403"/>
                  </a:cubicBezTo>
                  <a:cubicBezTo>
                    <a:pt x="724955" y="935573"/>
                    <a:pt x="664101" y="1056123"/>
                    <a:pt x="354540" y="1056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0"/>
            <p:cNvSpPr/>
            <p:nvPr/>
          </p:nvSpPr>
          <p:spPr>
            <a:xfrm>
              <a:off x="12699997" y="6095390"/>
              <a:ext cx="859892" cy="1467564"/>
            </a:xfrm>
            <a:custGeom>
              <a:rect b="b" l="l" r="r" t="t"/>
              <a:pathLst>
                <a:path extrusionOk="0" h="1467564" w="859892">
                  <a:moveTo>
                    <a:pt x="605894" y="1464944"/>
                  </a:moveTo>
                  <a:lnTo>
                    <a:pt x="605894" y="757368"/>
                  </a:lnTo>
                  <a:cubicBezTo>
                    <a:pt x="605894" y="702335"/>
                    <a:pt x="582081" y="676128"/>
                    <a:pt x="523873" y="676128"/>
                  </a:cubicBezTo>
                  <a:cubicBezTo>
                    <a:pt x="460373" y="676128"/>
                    <a:pt x="349249" y="712817"/>
                    <a:pt x="256645" y="762610"/>
                  </a:cubicBezTo>
                  <a:lnTo>
                    <a:pt x="256645" y="1464944"/>
                  </a:lnTo>
                  <a:lnTo>
                    <a:pt x="0" y="1464944"/>
                  </a:lnTo>
                  <a:lnTo>
                    <a:pt x="0" y="36689"/>
                  </a:lnTo>
                  <a:lnTo>
                    <a:pt x="256645" y="0"/>
                  </a:lnTo>
                  <a:lnTo>
                    <a:pt x="256645" y="526751"/>
                  </a:lnTo>
                  <a:cubicBezTo>
                    <a:pt x="373061" y="466476"/>
                    <a:pt x="500061" y="435028"/>
                    <a:pt x="629706" y="429787"/>
                  </a:cubicBezTo>
                  <a:cubicBezTo>
                    <a:pt x="799039" y="429787"/>
                    <a:pt x="859893" y="547716"/>
                    <a:pt x="859893" y="731162"/>
                  </a:cubicBezTo>
                  <a:lnTo>
                    <a:pt x="859893" y="1467565"/>
                  </a:lnTo>
                  <a:lnTo>
                    <a:pt x="605894" y="14675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0"/>
            <p:cNvSpPr/>
            <p:nvPr/>
          </p:nvSpPr>
          <p:spPr>
            <a:xfrm>
              <a:off x="13750389" y="6108493"/>
              <a:ext cx="256645" cy="1451841"/>
            </a:xfrm>
            <a:custGeom>
              <a:rect b="b" l="l" r="r" t="t"/>
              <a:pathLst>
                <a:path extrusionOk="0" h="1451841" w="256645">
                  <a:moveTo>
                    <a:pt x="0" y="293513"/>
                  </a:moveTo>
                  <a:lnTo>
                    <a:pt x="0" y="0"/>
                  </a:lnTo>
                  <a:lnTo>
                    <a:pt x="256645" y="0"/>
                  </a:lnTo>
                  <a:lnTo>
                    <a:pt x="256645" y="293513"/>
                  </a:lnTo>
                  <a:lnTo>
                    <a:pt x="0" y="293513"/>
                  </a:lnTo>
                  <a:close/>
                  <a:moveTo>
                    <a:pt x="0" y="1451841"/>
                  </a:moveTo>
                  <a:lnTo>
                    <a:pt x="0" y="437649"/>
                  </a:lnTo>
                  <a:lnTo>
                    <a:pt x="256645" y="437649"/>
                  </a:lnTo>
                  <a:lnTo>
                    <a:pt x="256645" y="1451841"/>
                  </a:lnTo>
                  <a:lnTo>
                    <a:pt x="0" y="1451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0"/>
            <p:cNvSpPr/>
            <p:nvPr/>
          </p:nvSpPr>
          <p:spPr>
            <a:xfrm>
              <a:off x="14186950" y="6153044"/>
              <a:ext cx="878413" cy="1430875"/>
            </a:xfrm>
            <a:custGeom>
              <a:rect b="b" l="l" r="r" t="t"/>
              <a:pathLst>
                <a:path extrusionOk="0" h="1430875" w="878413">
                  <a:moveTo>
                    <a:pt x="0" y="400960"/>
                  </a:moveTo>
                  <a:cubicBezTo>
                    <a:pt x="0" y="146757"/>
                    <a:pt x="148166" y="0"/>
                    <a:pt x="497415" y="0"/>
                  </a:cubicBezTo>
                  <a:cubicBezTo>
                    <a:pt x="624414" y="0"/>
                    <a:pt x="754060" y="15724"/>
                    <a:pt x="878414" y="47172"/>
                  </a:cubicBezTo>
                  <a:lnTo>
                    <a:pt x="849309" y="272548"/>
                  </a:lnTo>
                  <a:cubicBezTo>
                    <a:pt x="735539" y="251583"/>
                    <a:pt x="621768" y="238479"/>
                    <a:pt x="505352" y="235859"/>
                  </a:cubicBezTo>
                  <a:cubicBezTo>
                    <a:pt x="322791" y="235859"/>
                    <a:pt x="264582" y="298754"/>
                    <a:pt x="264582" y="445511"/>
                  </a:cubicBezTo>
                  <a:lnTo>
                    <a:pt x="264582" y="980124"/>
                  </a:lnTo>
                  <a:cubicBezTo>
                    <a:pt x="264582" y="1126880"/>
                    <a:pt x="322791" y="1189776"/>
                    <a:pt x="505352" y="1189776"/>
                  </a:cubicBezTo>
                  <a:cubicBezTo>
                    <a:pt x="621768" y="1187155"/>
                    <a:pt x="735539" y="1176673"/>
                    <a:pt x="849309" y="1155707"/>
                  </a:cubicBezTo>
                  <a:lnTo>
                    <a:pt x="878414" y="1383704"/>
                  </a:lnTo>
                  <a:cubicBezTo>
                    <a:pt x="754060" y="1415152"/>
                    <a:pt x="627060" y="1430876"/>
                    <a:pt x="497415" y="1430876"/>
                  </a:cubicBezTo>
                  <a:cubicBezTo>
                    <a:pt x="148166" y="1430876"/>
                    <a:pt x="0" y="1284119"/>
                    <a:pt x="0" y="1029916"/>
                  </a:cubicBezTo>
                  <a:lnTo>
                    <a:pt x="0" y="4009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0"/>
            <p:cNvSpPr/>
            <p:nvPr/>
          </p:nvSpPr>
          <p:spPr>
            <a:xfrm>
              <a:off x="15144738" y="6522556"/>
              <a:ext cx="894287" cy="1058743"/>
            </a:xfrm>
            <a:custGeom>
              <a:rect b="b" l="l" r="r" t="t"/>
              <a:pathLst>
                <a:path extrusionOk="0" h="1058743" w="894287">
                  <a:moveTo>
                    <a:pt x="447144" y="1058743"/>
                  </a:moveTo>
                  <a:cubicBezTo>
                    <a:pt x="95250" y="1058743"/>
                    <a:pt x="0" y="867436"/>
                    <a:pt x="0" y="657784"/>
                  </a:cubicBezTo>
                  <a:lnTo>
                    <a:pt x="0" y="400960"/>
                  </a:lnTo>
                  <a:cubicBezTo>
                    <a:pt x="0" y="191308"/>
                    <a:pt x="95250" y="0"/>
                    <a:pt x="447144" y="0"/>
                  </a:cubicBezTo>
                  <a:cubicBezTo>
                    <a:pt x="799038" y="0"/>
                    <a:pt x="894288" y="191308"/>
                    <a:pt x="894288" y="400960"/>
                  </a:cubicBezTo>
                  <a:lnTo>
                    <a:pt x="894288" y="657784"/>
                  </a:lnTo>
                  <a:cubicBezTo>
                    <a:pt x="891642" y="867436"/>
                    <a:pt x="796393" y="1058743"/>
                    <a:pt x="447144" y="1058743"/>
                  </a:cubicBezTo>
                  <a:close/>
                  <a:moveTo>
                    <a:pt x="447144" y="220135"/>
                  </a:moveTo>
                  <a:cubicBezTo>
                    <a:pt x="309561" y="220135"/>
                    <a:pt x="259290" y="280410"/>
                    <a:pt x="259290" y="395718"/>
                  </a:cubicBezTo>
                  <a:lnTo>
                    <a:pt x="259290" y="668266"/>
                  </a:lnTo>
                  <a:cubicBezTo>
                    <a:pt x="259290" y="783575"/>
                    <a:pt x="312207" y="843850"/>
                    <a:pt x="447144" y="843850"/>
                  </a:cubicBezTo>
                  <a:cubicBezTo>
                    <a:pt x="582081" y="843850"/>
                    <a:pt x="634998" y="783575"/>
                    <a:pt x="634998" y="668266"/>
                  </a:cubicBezTo>
                  <a:lnTo>
                    <a:pt x="634998" y="395718"/>
                  </a:lnTo>
                  <a:cubicBezTo>
                    <a:pt x="634998" y="280410"/>
                    <a:pt x="582081" y="220135"/>
                    <a:pt x="447144" y="220135"/>
                  </a:cubicBezTo>
                  <a:lnTo>
                    <a:pt x="447144" y="220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0"/>
            <p:cNvSpPr/>
            <p:nvPr/>
          </p:nvSpPr>
          <p:spPr>
            <a:xfrm>
              <a:off x="16189838" y="6525177"/>
              <a:ext cx="529164" cy="1035157"/>
            </a:xfrm>
            <a:custGeom>
              <a:rect b="b" l="l" r="r" t="t"/>
              <a:pathLst>
                <a:path extrusionOk="0" h="1035157" w="529164">
                  <a:moveTo>
                    <a:pt x="529165" y="233238"/>
                  </a:moveTo>
                  <a:cubicBezTo>
                    <a:pt x="433915" y="275168"/>
                    <a:pt x="343957" y="324961"/>
                    <a:pt x="256644" y="379994"/>
                  </a:cubicBezTo>
                  <a:lnTo>
                    <a:pt x="256644" y="1035157"/>
                  </a:lnTo>
                  <a:lnTo>
                    <a:pt x="0" y="1035157"/>
                  </a:lnTo>
                  <a:lnTo>
                    <a:pt x="0" y="20965"/>
                  </a:lnTo>
                  <a:lnTo>
                    <a:pt x="216957" y="20965"/>
                  </a:lnTo>
                  <a:lnTo>
                    <a:pt x="232832" y="133653"/>
                  </a:lnTo>
                  <a:cubicBezTo>
                    <a:pt x="317499" y="78620"/>
                    <a:pt x="407457" y="34068"/>
                    <a:pt x="502706" y="0"/>
                  </a:cubicBezTo>
                  <a:lnTo>
                    <a:pt x="529165" y="233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0"/>
            <p:cNvSpPr/>
            <p:nvPr/>
          </p:nvSpPr>
          <p:spPr>
            <a:xfrm>
              <a:off x="16824836" y="6527674"/>
              <a:ext cx="867829" cy="1480791"/>
            </a:xfrm>
            <a:custGeom>
              <a:rect b="b" l="l" r="r" t="t"/>
              <a:pathLst>
                <a:path extrusionOk="0" h="1480791" w="867829">
                  <a:moveTo>
                    <a:pt x="867830" y="697217"/>
                  </a:moveTo>
                  <a:cubicBezTo>
                    <a:pt x="867830" y="922593"/>
                    <a:pt x="767289" y="1056246"/>
                    <a:pt x="529165" y="1056246"/>
                  </a:cubicBezTo>
                  <a:cubicBezTo>
                    <a:pt x="436561" y="1056246"/>
                    <a:pt x="346603" y="1045763"/>
                    <a:pt x="256644" y="1027419"/>
                  </a:cubicBezTo>
                  <a:lnTo>
                    <a:pt x="256644" y="1446723"/>
                  </a:lnTo>
                  <a:lnTo>
                    <a:pt x="0" y="1480791"/>
                  </a:lnTo>
                  <a:lnTo>
                    <a:pt x="0" y="18468"/>
                  </a:lnTo>
                  <a:lnTo>
                    <a:pt x="203728" y="18468"/>
                  </a:lnTo>
                  <a:lnTo>
                    <a:pt x="230186" y="104949"/>
                  </a:lnTo>
                  <a:cubicBezTo>
                    <a:pt x="322790" y="36812"/>
                    <a:pt x="436561" y="-2497"/>
                    <a:pt x="552977" y="123"/>
                  </a:cubicBezTo>
                  <a:cubicBezTo>
                    <a:pt x="759351" y="123"/>
                    <a:pt x="867830" y="120673"/>
                    <a:pt x="867830" y="351291"/>
                  </a:cubicBezTo>
                  <a:lnTo>
                    <a:pt x="867830" y="697217"/>
                  </a:lnTo>
                  <a:close/>
                  <a:moveTo>
                    <a:pt x="253999" y="809905"/>
                  </a:moveTo>
                  <a:cubicBezTo>
                    <a:pt x="328082" y="825629"/>
                    <a:pt x="404811" y="836111"/>
                    <a:pt x="481539" y="836111"/>
                  </a:cubicBezTo>
                  <a:cubicBezTo>
                    <a:pt x="574143" y="836111"/>
                    <a:pt x="611185" y="791560"/>
                    <a:pt x="611185" y="699837"/>
                  </a:cubicBezTo>
                  <a:lnTo>
                    <a:pt x="611185" y="343429"/>
                  </a:lnTo>
                  <a:cubicBezTo>
                    <a:pt x="611185" y="259568"/>
                    <a:pt x="579435" y="215017"/>
                    <a:pt x="484185" y="215017"/>
                  </a:cubicBezTo>
                  <a:cubicBezTo>
                    <a:pt x="399519" y="217637"/>
                    <a:pt x="317499" y="251706"/>
                    <a:pt x="253999" y="306739"/>
                  </a:cubicBezTo>
                  <a:lnTo>
                    <a:pt x="253999" y="8099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70"/>
            <p:cNvSpPr/>
            <p:nvPr/>
          </p:nvSpPr>
          <p:spPr>
            <a:xfrm>
              <a:off x="6701917" y="5586984"/>
              <a:ext cx="1010704" cy="2183002"/>
            </a:xfrm>
            <a:custGeom>
              <a:rect b="b" l="l" r="r" t="t"/>
              <a:pathLst>
                <a:path extrusionOk="0" h="2183002" w="1010704">
                  <a:moveTo>
                    <a:pt x="1010704" y="0"/>
                  </a:moveTo>
                  <a:lnTo>
                    <a:pt x="0" y="576543"/>
                  </a:lnTo>
                  <a:lnTo>
                    <a:pt x="0" y="579164"/>
                  </a:lnTo>
                  <a:lnTo>
                    <a:pt x="0" y="1965489"/>
                  </a:lnTo>
                  <a:lnTo>
                    <a:pt x="380999" y="2183003"/>
                  </a:lnTo>
                  <a:lnTo>
                    <a:pt x="380999" y="794057"/>
                  </a:lnTo>
                  <a:lnTo>
                    <a:pt x="1010704" y="435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0"/>
            <p:cNvSpPr/>
            <p:nvPr/>
          </p:nvSpPr>
          <p:spPr>
            <a:xfrm>
              <a:off x="7334268" y="5586984"/>
              <a:ext cx="1161516" cy="2544652"/>
            </a:xfrm>
            <a:custGeom>
              <a:rect b="b" l="l" r="r" t="t"/>
              <a:pathLst>
                <a:path extrusionOk="0" h="2544652" w="1161516">
                  <a:moveTo>
                    <a:pt x="783164" y="0"/>
                  </a:moveTo>
                  <a:lnTo>
                    <a:pt x="783164" y="1105915"/>
                  </a:lnTo>
                  <a:lnTo>
                    <a:pt x="378353" y="1105915"/>
                  </a:lnTo>
                  <a:lnTo>
                    <a:pt x="378353" y="691852"/>
                  </a:lnTo>
                  <a:lnTo>
                    <a:pt x="0" y="909366"/>
                  </a:lnTo>
                  <a:lnTo>
                    <a:pt x="0" y="2327139"/>
                  </a:lnTo>
                  <a:lnTo>
                    <a:pt x="378353" y="2544653"/>
                  </a:lnTo>
                  <a:lnTo>
                    <a:pt x="378353" y="1441358"/>
                  </a:lnTo>
                  <a:lnTo>
                    <a:pt x="783164" y="1441358"/>
                  </a:lnTo>
                  <a:lnTo>
                    <a:pt x="783164" y="1850180"/>
                  </a:lnTo>
                  <a:lnTo>
                    <a:pt x="1161517" y="1635287"/>
                  </a:lnTo>
                  <a:lnTo>
                    <a:pt x="1161517" y="217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0"/>
            <p:cNvSpPr/>
            <p:nvPr/>
          </p:nvSpPr>
          <p:spPr>
            <a:xfrm>
              <a:off x="8117432" y="5948633"/>
              <a:ext cx="1010704" cy="2183002"/>
            </a:xfrm>
            <a:custGeom>
              <a:rect b="b" l="l" r="r" t="t"/>
              <a:pathLst>
                <a:path extrusionOk="0" h="2183002" w="1010704">
                  <a:moveTo>
                    <a:pt x="0" y="2183003"/>
                  </a:moveTo>
                  <a:lnTo>
                    <a:pt x="1010704" y="1603839"/>
                  </a:lnTo>
                  <a:lnTo>
                    <a:pt x="1010704" y="1603839"/>
                  </a:lnTo>
                  <a:lnTo>
                    <a:pt x="1010704" y="217514"/>
                  </a:lnTo>
                  <a:lnTo>
                    <a:pt x="629706" y="0"/>
                  </a:lnTo>
                  <a:lnTo>
                    <a:pt x="629706" y="1386325"/>
                  </a:lnTo>
                  <a:lnTo>
                    <a:pt x="0" y="17479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plash - HashiCorp_2">
    <p:bg>
      <p:bgPr>
        <a:solidFill>
          <a:srgbClr val="000000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1"/>
          <p:cNvSpPr txBox="1"/>
          <p:nvPr/>
        </p:nvSpPr>
        <p:spPr>
          <a:xfrm>
            <a:off x="457776" y="2815846"/>
            <a:ext cx="81801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1" i="0" sz="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8F8F2"/>
              </a:buClr>
              <a:buSzPts val="1400"/>
              <a:buFont typeface="Open Sans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b="1" i="0" lang="en" sz="1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hello@hashicorp.com</a:t>
            </a:r>
            <a:endParaRPr b="1" i="0" sz="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www.hashicorp.com</a:t>
            </a:r>
            <a:endParaRPr b="1" i="0" sz="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78" name="Google Shape;478;p71"/>
          <p:cNvGrpSpPr/>
          <p:nvPr/>
        </p:nvGrpSpPr>
        <p:grpSpPr>
          <a:xfrm>
            <a:off x="4223629" y="1648148"/>
            <a:ext cx="696091" cy="732226"/>
            <a:chOff x="11263011" y="4395060"/>
            <a:chExt cx="1856242" cy="1952604"/>
          </a:xfrm>
        </p:grpSpPr>
        <p:sp>
          <p:nvSpPr>
            <p:cNvPr id="479" name="Google Shape;479;p71"/>
            <p:cNvSpPr/>
            <p:nvPr/>
          </p:nvSpPr>
          <p:spPr>
            <a:xfrm>
              <a:off x="11263011" y="4395060"/>
              <a:ext cx="772710" cy="1676373"/>
            </a:xfrm>
            <a:custGeom>
              <a:rect b="b" l="l" r="r" t="t"/>
              <a:pathLst>
                <a:path extrusionOk="0" h="1676373" w="772710">
                  <a:moveTo>
                    <a:pt x="772711" y="0"/>
                  </a:moveTo>
                  <a:lnTo>
                    <a:pt x="0" y="443695"/>
                  </a:lnTo>
                  <a:lnTo>
                    <a:pt x="0" y="443695"/>
                  </a:lnTo>
                  <a:lnTo>
                    <a:pt x="0" y="1508909"/>
                  </a:lnTo>
                  <a:lnTo>
                    <a:pt x="289984" y="1676374"/>
                  </a:lnTo>
                  <a:lnTo>
                    <a:pt x="289984" y="609434"/>
                  </a:lnTo>
                  <a:lnTo>
                    <a:pt x="772711" y="333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1"/>
            <p:cNvSpPr/>
            <p:nvPr/>
          </p:nvSpPr>
          <p:spPr>
            <a:xfrm>
              <a:off x="11745738" y="4395060"/>
              <a:ext cx="890788" cy="1952604"/>
            </a:xfrm>
            <a:custGeom>
              <a:rect b="b" l="l" r="r" t="t"/>
              <a:pathLst>
                <a:path extrusionOk="0" h="1952604" w="890788">
                  <a:moveTo>
                    <a:pt x="599068" y="0"/>
                  </a:moveTo>
                  <a:lnTo>
                    <a:pt x="599068" y="849409"/>
                  </a:lnTo>
                  <a:lnTo>
                    <a:pt x="289984" y="849409"/>
                  </a:lnTo>
                  <a:lnTo>
                    <a:pt x="289984" y="531744"/>
                  </a:lnTo>
                  <a:lnTo>
                    <a:pt x="0" y="699209"/>
                  </a:lnTo>
                  <a:lnTo>
                    <a:pt x="0" y="1785140"/>
                  </a:lnTo>
                  <a:lnTo>
                    <a:pt x="289984" y="1952604"/>
                  </a:lnTo>
                  <a:lnTo>
                    <a:pt x="289984" y="1106649"/>
                  </a:lnTo>
                  <a:lnTo>
                    <a:pt x="599068" y="1106649"/>
                  </a:lnTo>
                  <a:lnTo>
                    <a:pt x="599068" y="1420861"/>
                  </a:lnTo>
                  <a:lnTo>
                    <a:pt x="890788" y="1255122"/>
                  </a:lnTo>
                  <a:lnTo>
                    <a:pt x="890788" y="167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1"/>
            <p:cNvSpPr/>
            <p:nvPr/>
          </p:nvSpPr>
          <p:spPr>
            <a:xfrm>
              <a:off x="12344806" y="4673016"/>
              <a:ext cx="774447" cy="1674647"/>
            </a:xfrm>
            <a:custGeom>
              <a:rect b="b" l="l" r="r" t="t"/>
              <a:pathLst>
                <a:path extrusionOk="0" h="1674647" w="774447">
                  <a:moveTo>
                    <a:pt x="0" y="1674648"/>
                  </a:moveTo>
                  <a:lnTo>
                    <a:pt x="774447" y="1230952"/>
                  </a:lnTo>
                  <a:lnTo>
                    <a:pt x="774447" y="1230952"/>
                  </a:lnTo>
                  <a:lnTo>
                    <a:pt x="774447" y="165738"/>
                  </a:lnTo>
                  <a:lnTo>
                    <a:pt x="482727" y="0"/>
                  </a:lnTo>
                  <a:lnTo>
                    <a:pt x="482727" y="1065214"/>
                  </a:lnTo>
                  <a:lnTo>
                    <a:pt x="0" y="1341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HashiCorp">
  <p:cSld name="Splash - HashiCorp_1">
    <p:bg>
      <p:bgPr>
        <a:solidFill>
          <a:srgbClr val="000000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2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46018" y="0"/>
            <a:ext cx="29979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Terraform">
  <p:cSld name="Splash - Terraform">
    <p:bg>
      <p:bgPr>
        <a:solidFill>
          <a:srgbClr val="000000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73"/>
          <p:cNvGrpSpPr/>
          <p:nvPr/>
        </p:nvGrpSpPr>
        <p:grpSpPr>
          <a:xfrm>
            <a:off x="2610767" y="2109482"/>
            <a:ext cx="3922467" cy="924537"/>
            <a:chOff x="6696456" y="5566312"/>
            <a:chExt cx="11002711" cy="2587565"/>
          </a:xfrm>
        </p:grpSpPr>
        <p:sp>
          <p:nvSpPr>
            <p:cNvPr id="489" name="Google Shape;489;p73"/>
            <p:cNvSpPr/>
            <p:nvPr/>
          </p:nvSpPr>
          <p:spPr>
            <a:xfrm>
              <a:off x="9768676" y="6395086"/>
              <a:ext cx="1061062" cy="1405496"/>
            </a:xfrm>
            <a:custGeom>
              <a:rect b="b" l="l" r="r" t="t"/>
              <a:pathLst>
                <a:path extrusionOk="0" h="1405496" w="1061062">
                  <a:moveTo>
                    <a:pt x="396313" y="234598"/>
                  </a:moveTo>
                  <a:lnTo>
                    <a:pt x="0" y="234598"/>
                  </a:lnTo>
                  <a:lnTo>
                    <a:pt x="0" y="0"/>
                  </a:lnTo>
                  <a:lnTo>
                    <a:pt x="1061063" y="0"/>
                  </a:lnTo>
                  <a:lnTo>
                    <a:pt x="1061063" y="234598"/>
                  </a:lnTo>
                  <a:lnTo>
                    <a:pt x="664750" y="234598"/>
                  </a:lnTo>
                  <a:lnTo>
                    <a:pt x="664750" y="1405496"/>
                  </a:lnTo>
                  <a:lnTo>
                    <a:pt x="396313" y="14054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3"/>
            <p:cNvSpPr/>
            <p:nvPr/>
          </p:nvSpPr>
          <p:spPr>
            <a:xfrm>
              <a:off x="10647258" y="6751872"/>
              <a:ext cx="837717" cy="1071058"/>
            </a:xfrm>
            <a:custGeom>
              <a:rect b="b" l="l" r="r" t="t"/>
              <a:pathLst>
                <a:path extrusionOk="0" h="1071058" w="837717">
                  <a:moveTo>
                    <a:pt x="462894" y="859845"/>
                  </a:moveTo>
                  <a:cubicBezTo>
                    <a:pt x="570445" y="859213"/>
                    <a:pt x="677291" y="842743"/>
                    <a:pt x="779944" y="810971"/>
                  </a:cubicBezTo>
                  <a:lnTo>
                    <a:pt x="820457" y="1005422"/>
                  </a:lnTo>
                  <a:cubicBezTo>
                    <a:pt x="698110" y="1049210"/>
                    <a:pt x="569000" y="1071424"/>
                    <a:pt x="438939" y="1071054"/>
                  </a:cubicBezTo>
                  <a:cubicBezTo>
                    <a:pt x="113081" y="1071054"/>
                    <a:pt x="0" y="920939"/>
                    <a:pt x="0" y="673772"/>
                  </a:cubicBezTo>
                  <a:lnTo>
                    <a:pt x="0" y="401471"/>
                  </a:lnTo>
                  <a:cubicBezTo>
                    <a:pt x="0" y="183978"/>
                    <a:pt x="97933" y="0"/>
                    <a:pt x="430484" y="0"/>
                  </a:cubicBezTo>
                  <a:cubicBezTo>
                    <a:pt x="763035" y="0"/>
                    <a:pt x="837718" y="192357"/>
                    <a:pt x="837718" y="414038"/>
                  </a:cubicBezTo>
                  <a:lnTo>
                    <a:pt x="837718" y="633625"/>
                  </a:lnTo>
                  <a:lnTo>
                    <a:pt x="259981" y="633625"/>
                  </a:lnTo>
                  <a:lnTo>
                    <a:pt x="259981" y="686689"/>
                  </a:lnTo>
                  <a:cubicBezTo>
                    <a:pt x="260334" y="810971"/>
                    <a:pt x="305073" y="859845"/>
                    <a:pt x="462894" y="859845"/>
                  </a:cubicBezTo>
                  <a:close/>
                  <a:moveTo>
                    <a:pt x="260334" y="426606"/>
                  </a:moveTo>
                  <a:lnTo>
                    <a:pt x="590771" y="426606"/>
                  </a:lnTo>
                  <a:lnTo>
                    <a:pt x="590771" y="375986"/>
                  </a:lnTo>
                  <a:cubicBezTo>
                    <a:pt x="590771" y="278935"/>
                    <a:pt x="560828" y="211208"/>
                    <a:pt x="432950" y="211208"/>
                  </a:cubicBezTo>
                  <a:cubicBezTo>
                    <a:pt x="305073" y="211208"/>
                    <a:pt x="260334" y="278935"/>
                    <a:pt x="260334" y="375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3"/>
            <p:cNvSpPr/>
            <p:nvPr/>
          </p:nvSpPr>
          <p:spPr>
            <a:xfrm>
              <a:off x="11644911" y="6753268"/>
              <a:ext cx="535111" cy="1047314"/>
            </a:xfrm>
            <a:custGeom>
              <a:rect b="b" l="l" r="r" t="t"/>
              <a:pathLst>
                <a:path extrusionOk="0" h="1047314" w="535111">
                  <a:moveTo>
                    <a:pt x="535111" y="235297"/>
                  </a:moveTo>
                  <a:cubicBezTo>
                    <a:pt x="439573" y="278097"/>
                    <a:pt x="347558" y="328291"/>
                    <a:pt x="259982" y="385412"/>
                  </a:cubicBezTo>
                  <a:lnTo>
                    <a:pt x="259982" y="1047315"/>
                  </a:lnTo>
                  <a:lnTo>
                    <a:pt x="0" y="1047315"/>
                  </a:lnTo>
                  <a:lnTo>
                    <a:pt x="0" y="19899"/>
                  </a:lnTo>
                  <a:lnTo>
                    <a:pt x="219469" y="19899"/>
                  </a:lnTo>
                  <a:lnTo>
                    <a:pt x="236731" y="134056"/>
                  </a:lnTo>
                  <a:cubicBezTo>
                    <a:pt x="321313" y="77721"/>
                    <a:pt x="412976" y="32652"/>
                    <a:pt x="509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3"/>
            <p:cNvSpPr/>
            <p:nvPr/>
          </p:nvSpPr>
          <p:spPr>
            <a:xfrm>
              <a:off x="12280069" y="6753268"/>
              <a:ext cx="534758" cy="1047314"/>
            </a:xfrm>
            <a:custGeom>
              <a:rect b="b" l="l" r="r" t="t"/>
              <a:pathLst>
                <a:path extrusionOk="0" h="1047314" w="534758">
                  <a:moveTo>
                    <a:pt x="534758" y="235297"/>
                  </a:moveTo>
                  <a:cubicBezTo>
                    <a:pt x="439362" y="278174"/>
                    <a:pt x="347487" y="328365"/>
                    <a:pt x="259982" y="385412"/>
                  </a:cubicBezTo>
                  <a:lnTo>
                    <a:pt x="259982" y="1047315"/>
                  </a:lnTo>
                  <a:lnTo>
                    <a:pt x="0" y="1047315"/>
                  </a:lnTo>
                  <a:lnTo>
                    <a:pt x="0" y="19899"/>
                  </a:lnTo>
                  <a:lnTo>
                    <a:pt x="219469" y="19899"/>
                  </a:lnTo>
                  <a:lnTo>
                    <a:pt x="236379" y="134056"/>
                  </a:lnTo>
                  <a:cubicBezTo>
                    <a:pt x="321560" y="77700"/>
                    <a:pt x="413821" y="32634"/>
                    <a:pt x="510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3"/>
            <p:cNvSpPr/>
            <p:nvPr/>
          </p:nvSpPr>
          <p:spPr>
            <a:xfrm>
              <a:off x="12872249" y="6753268"/>
              <a:ext cx="813058" cy="1069657"/>
            </a:xfrm>
            <a:custGeom>
              <a:rect b="b" l="l" r="r" t="t"/>
              <a:pathLst>
                <a:path extrusionOk="0" h="1069657" w="813058">
                  <a:moveTo>
                    <a:pt x="812002" y="1047315"/>
                  </a:moveTo>
                  <a:lnTo>
                    <a:pt x="598873" y="1047315"/>
                  </a:lnTo>
                  <a:lnTo>
                    <a:pt x="579851" y="977494"/>
                  </a:lnTo>
                  <a:cubicBezTo>
                    <a:pt x="488082" y="1037264"/>
                    <a:pt x="380743" y="1069284"/>
                    <a:pt x="270902" y="1069657"/>
                  </a:cubicBezTo>
                  <a:cubicBezTo>
                    <a:pt x="81024" y="1069657"/>
                    <a:pt x="0" y="940838"/>
                    <a:pt x="0" y="763143"/>
                  </a:cubicBezTo>
                  <a:cubicBezTo>
                    <a:pt x="0" y="553680"/>
                    <a:pt x="91945" y="474084"/>
                    <a:pt x="302960" y="474084"/>
                  </a:cubicBezTo>
                  <a:lnTo>
                    <a:pt x="552725" y="474084"/>
                  </a:lnTo>
                  <a:lnTo>
                    <a:pt x="552725" y="366211"/>
                  </a:lnTo>
                  <a:cubicBezTo>
                    <a:pt x="552725" y="252054"/>
                    <a:pt x="521020" y="212256"/>
                    <a:pt x="354745" y="212256"/>
                  </a:cubicBezTo>
                  <a:cubicBezTo>
                    <a:pt x="258009" y="213275"/>
                    <a:pt x="161590" y="223801"/>
                    <a:pt x="66933" y="243675"/>
                  </a:cubicBezTo>
                  <a:lnTo>
                    <a:pt x="34876" y="47478"/>
                  </a:lnTo>
                  <a:cubicBezTo>
                    <a:pt x="150705" y="16083"/>
                    <a:pt x="270233" y="119"/>
                    <a:pt x="390325" y="0"/>
                  </a:cubicBezTo>
                  <a:cubicBezTo>
                    <a:pt x="716182" y="0"/>
                    <a:pt x="813059" y="114157"/>
                    <a:pt x="813059" y="371797"/>
                  </a:cubicBezTo>
                  <a:close/>
                  <a:moveTo>
                    <a:pt x="552725" y="659808"/>
                  </a:moveTo>
                  <a:lnTo>
                    <a:pt x="361085" y="659808"/>
                  </a:lnTo>
                  <a:cubicBezTo>
                    <a:pt x="275834" y="659808"/>
                    <a:pt x="252232" y="683198"/>
                    <a:pt x="252232" y="761049"/>
                  </a:cubicBezTo>
                  <a:cubicBezTo>
                    <a:pt x="252232" y="832964"/>
                    <a:pt x="275834" y="865780"/>
                    <a:pt x="357915" y="865780"/>
                  </a:cubicBezTo>
                  <a:cubicBezTo>
                    <a:pt x="426363" y="864244"/>
                    <a:pt x="493331" y="845759"/>
                    <a:pt x="552725" y="8120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3"/>
            <p:cNvSpPr/>
            <p:nvPr/>
          </p:nvSpPr>
          <p:spPr>
            <a:xfrm>
              <a:off x="13791344" y="6310588"/>
              <a:ext cx="720057" cy="1489994"/>
            </a:xfrm>
            <a:custGeom>
              <a:rect b="b" l="l" r="r" t="t"/>
              <a:pathLst>
                <a:path extrusionOk="0" h="1489994" w="720057">
                  <a:moveTo>
                    <a:pt x="692228" y="227980"/>
                  </a:moveTo>
                  <a:cubicBezTo>
                    <a:pt x="643120" y="217584"/>
                    <a:pt x="593096" y="211970"/>
                    <a:pt x="542861" y="211223"/>
                  </a:cubicBezTo>
                  <a:cubicBezTo>
                    <a:pt x="440701" y="211223"/>
                    <a:pt x="425905" y="255559"/>
                    <a:pt x="425905" y="333759"/>
                  </a:cubicBezTo>
                  <a:lnTo>
                    <a:pt x="425905" y="462579"/>
                  </a:lnTo>
                  <a:lnTo>
                    <a:pt x="690466" y="462579"/>
                  </a:lnTo>
                  <a:lnTo>
                    <a:pt x="675318" y="667503"/>
                  </a:lnTo>
                  <a:lnTo>
                    <a:pt x="426257" y="667503"/>
                  </a:lnTo>
                  <a:lnTo>
                    <a:pt x="426257" y="1489994"/>
                  </a:lnTo>
                  <a:lnTo>
                    <a:pt x="166275" y="1489994"/>
                  </a:lnTo>
                  <a:lnTo>
                    <a:pt x="166275" y="667503"/>
                  </a:lnTo>
                  <a:lnTo>
                    <a:pt x="0" y="667503"/>
                  </a:lnTo>
                  <a:lnTo>
                    <a:pt x="0" y="462579"/>
                  </a:lnTo>
                  <a:lnTo>
                    <a:pt x="166275" y="462579"/>
                  </a:lnTo>
                  <a:lnTo>
                    <a:pt x="166275" y="319096"/>
                  </a:lnTo>
                  <a:cubicBezTo>
                    <a:pt x="166275" y="105793"/>
                    <a:pt x="266323" y="15"/>
                    <a:pt x="496361" y="15"/>
                  </a:cubicBezTo>
                  <a:cubicBezTo>
                    <a:pt x="571960" y="-436"/>
                    <a:pt x="647241" y="9552"/>
                    <a:pt x="720057" y="296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3"/>
            <p:cNvSpPr/>
            <p:nvPr/>
          </p:nvSpPr>
          <p:spPr>
            <a:xfrm>
              <a:off x="14538878" y="6751872"/>
              <a:ext cx="903594" cy="1071053"/>
            </a:xfrm>
            <a:custGeom>
              <a:rect b="b" l="l" r="r" t="t"/>
              <a:pathLst>
                <a:path extrusionOk="0" h="1071053" w="903594">
                  <a:moveTo>
                    <a:pt x="451621" y="1071054"/>
                  </a:moveTo>
                  <a:cubicBezTo>
                    <a:pt x="95820" y="1071054"/>
                    <a:pt x="0" y="876602"/>
                    <a:pt x="0" y="665394"/>
                  </a:cubicBezTo>
                  <a:lnTo>
                    <a:pt x="0" y="405660"/>
                  </a:lnTo>
                  <a:cubicBezTo>
                    <a:pt x="0" y="196197"/>
                    <a:pt x="95820" y="0"/>
                    <a:pt x="451621" y="0"/>
                  </a:cubicBezTo>
                  <a:cubicBezTo>
                    <a:pt x="807422" y="0"/>
                    <a:pt x="903595" y="194451"/>
                    <a:pt x="903595" y="405660"/>
                  </a:cubicBezTo>
                  <a:lnTo>
                    <a:pt x="903595" y="664696"/>
                  </a:lnTo>
                  <a:cubicBezTo>
                    <a:pt x="903595" y="876602"/>
                    <a:pt x="807775" y="1071054"/>
                    <a:pt x="451621" y="1071054"/>
                  </a:cubicBezTo>
                  <a:close/>
                  <a:moveTo>
                    <a:pt x="451621" y="219936"/>
                  </a:moveTo>
                  <a:cubicBezTo>
                    <a:pt x="313176" y="219936"/>
                    <a:pt x="259982" y="281029"/>
                    <a:pt x="259982" y="397281"/>
                  </a:cubicBezTo>
                  <a:lnTo>
                    <a:pt x="259982" y="673772"/>
                  </a:lnTo>
                  <a:cubicBezTo>
                    <a:pt x="259982" y="790024"/>
                    <a:pt x="313176" y="851118"/>
                    <a:pt x="451621" y="851118"/>
                  </a:cubicBezTo>
                  <a:cubicBezTo>
                    <a:pt x="590066" y="851118"/>
                    <a:pt x="643613" y="790024"/>
                    <a:pt x="643613" y="673772"/>
                  </a:cubicBezTo>
                  <a:lnTo>
                    <a:pt x="643613" y="397281"/>
                  </a:lnTo>
                  <a:cubicBezTo>
                    <a:pt x="643613" y="280680"/>
                    <a:pt x="590419" y="219936"/>
                    <a:pt x="451621" y="2199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3"/>
            <p:cNvSpPr/>
            <p:nvPr/>
          </p:nvSpPr>
          <p:spPr>
            <a:xfrm>
              <a:off x="15576691" y="6753268"/>
              <a:ext cx="534758" cy="1047314"/>
            </a:xfrm>
            <a:custGeom>
              <a:rect b="b" l="l" r="r" t="t"/>
              <a:pathLst>
                <a:path extrusionOk="0" h="1047314" w="534758">
                  <a:moveTo>
                    <a:pt x="534759" y="235297"/>
                  </a:moveTo>
                  <a:cubicBezTo>
                    <a:pt x="439362" y="278174"/>
                    <a:pt x="347487" y="328365"/>
                    <a:pt x="259981" y="385412"/>
                  </a:cubicBezTo>
                  <a:lnTo>
                    <a:pt x="259981" y="1047315"/>
                  </a:lnTo>
                  <a:lnTo>
                    <a:pt x="0" y="1047315"/>
                  </a:lnTo>
                  <a:lnTo>
                    <a:pt x="0" y="19899"/>
                  </a:lnTo>
                  <a:lnTo>
                    <a:pt x="219469" y="19899"/>
                  </a:lnTo>
                  <a:lnTo>
                    <a:pt x="236379" y="134056"/>
                  </a:lnTo>
                  <a:cubicBezTo>
                    <a:pt x="321138" y="77809"/>
                    <a:pt x="412905" y="32746"/>
                    <a:pt x="509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3"/>
            <p:cNvSpPr/>
            <p:nvPr/>
          </p:nvSpPr>
          <p:spPr>
            <a:xfrm>
              <a:off x="16211848" y="6753268"/>
              <a:ext cx="1487319" cy="1047314"/>
            </a:xfrm>
            <a:custGeom>
              <a:rect b="b" l="l" r="r" t="t"/>
              <a:pathLst>
                <a:path extrusionOk="0" h="1047314" w="1487319">
                  <a:moveTo>
                    <a:pt x="613670" y="1047315"/>
                  </a:moveTo>
                  <a:lnTo>
                    <a:pt x="613670" y="330253"/>
                  </a:lnTo>
                  <a:cubicBezTo>
                    <a:pt x="613670" y="275444"/>
                    <a:pt x="590066" y="247864"/>
                    <a:pt x="530532" y="247864"/>
                  </a:cubicBezTo>
                  <a:cubicBezTo>
                    <a:pt x="470997" y="247864"/>
                    <a:pt x="354393" y="285917"/>
                    <a:pt x="259982" y="334443"/>
                  </a:cubicBezTo>
                  <a:lnTo>
                    <a:pt x="259982" y="1047315"/>
                  </a:lnTo>
                  <a:lnTo>
                    <a:pt x="0" y="1047315"/>
                  </a:lnTo>
                  <a:lnTo>
                    <a:pt x="0" y="19899"/>
                  </a:lnTo>
                  <a:lnTo>
                    <a:pt x="197981" y="19899"/>
                  </a:lnTo>
                  <a:lnTo>
                    <a:pt x="223697" y="106477"/>
                  </a:lnTo>
                  <a:cubicBezTo>
                    <a:pt x="353194" y="42849"/>
                    <a:pt x="494635" y="6591"/>
                    <a:pt x="639034" y="0"/>
                  </a:cubicBezTo>
                  <a:cubicBezTo>
                    <a:pt x="739433" y="0"/>
                    <a:pt x="801082" y="40147"/>
                    <a:pt x="835253" y="109968"/>
                  </a:cubicBezTo>
                  <a:cubicBezTo>
                    <a:pt x="964997" y="44197"/>
                    <a:pt x="1107458" y="6703"/>
                    <a:pt x="1253055" y="0"/>
                  </a:cubicBezTo>
                  <a:cubicBezTo>
                    <a:pt x="1425671" y="0"/>
                    <a:pt x="1487320" y="120441"/>
                    <a:pt x="1487320" y="304420"/>
                  </a:cubicBezTo>
                  <a:lnTo>
                    <a:pt x="1487320" y="1047315"/>
                  </a:lnTo>
                  <a:lnTo>
                    <a:pt x="1229100" y="1047315"/>
                  </a:lnTo>
                  <a:lnTo>
                    <a:pt x="1229100" y="330253"/>
                  </a:lnTo>
                  <a:cubicBezTo>
                    <a:pt x="1229100" y="275444"/>
                    <a:pt x="1205850" y="247864"/>
                    <a:pt x="1145963" y="247864"/>
                  </a:cubicBezTo>
                  <a:cubicBezTo>
                    <a:pt x="1050671" y="257762"/>
                    <a:pt x="958550" y="287250"/>
                    <a:pt x="875412" y="334443"/>
                  </a:cubicBezTo>
                  <a:lnTo>
                    <a:pt x="875412" y="1047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3"/>
            <p:cNvSpPr/>
            <p:nvPr/>
          </p:nvSpPr>
          <p:spPr>
            <a:xfrm>
              <a:off x="7443286" y="6144080"/>
              <a:ext cx="672851" cy="1155188"/>
            </a:xfrm>
            <a:custGeom>
              <a:rect b="b" l="l" r="r" t="t"/>
              <a:pathLst>
                <a:path extrusionOk="0" h="1155188" w="672851">
                  <a:moveTo>
                    <a:pt x="0" y="0"/>
                  </a:moveTo>
                  <a:lnTo>
                    <a:pt x="672852" y="385063"/>
                  </a:lnTo>
                  <a:lnTo>
                    <a:pt x="672852" y="1155188"/>
                  </a:lnTo>
                  <a:lnTo>
                    <a:pt x="0" y="770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3"/>
            <p:cNvSpPr/>
            <p:nvPr/>
          </p:nvSpPr>
          <p:spPr>
            <a:xfrm>
              <a:off x="8190116" y="6144080"/>
              <a:ext cx="672851" cy="1155188"/>
            </a:xfrm>
            <a:custGeom>
              <a:rect b="b" l="l" r="r" t="t"/>
              <a:pathLst>
                <a:path extrusionOk="0" h="1155188" w="672851">
                  <a:moveTo>
                    <a:pt x="0" y="385063"/>
                  </a:moveTo>
                  <a:lnTo>
                    <a:pt x="0" y="1155188"/>
                  </a:lnTo>
                  <a:lnTo>
                    <a:pt x="672852" y="770125"/>
                  </a:lnTo>
                  <a:lnTo>
                    <a:pt x="672852" y="0"/>
                  </a:lnTo>
                  <a:lnTo>
                    <a:pt x="0" y="385063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3"/>
            <p:cNvSpPr/>
            <p:nvPr/>
          </p:nvSpPr>
          <p:spPr>
            <a:xfrm>
              <a:off x="6696456" y="5714332"/>
              <a:ext cx="672851" cy="1155188"/>
            </a:xfrm>
            <a:custGeom>
              <a:rect b="b" l="l" r="r" t="t"/>
              <a:pathLst>
                <a:path extrusionOk="0" h="1155188" w="672851">
                  <a:moveTo>
                    <a:pt x="0" y="0"/>
                  </a:moveTo>
                  <a:lnTo>
                    <a:pt x="0" y="769776"/>
                  </a:lnTo>
                  <a:lnTo>
                    <a:pt x="672852" y="1155188"/>
                  </a:lnTo>
                  <a:lnTo>
                    <a:pt x="672852" y="385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3"/>
            <p:cNvSpPr/>
            <p:nvPr/>
          </p:nvSpPr>
          <p:spPr>
            <a:xfrm>
              <a:off x="7443286" y="6998689"/>
              <a:ext cx="672851" cy="1155188"/>
            </a:xfrm>
            <a:custGeom>
              <a:rect b="b" l="l" r="r" t="t"/>
              <a:pathLst>
                <a:path extrusionOk="0" h="1155188" w="672851">
                  <a:moveTo>
                    <a:pt x="0" y="770125"/>
                  </a:moveTo>
                  <a:lnTo>
                    <a:pt x="672852" y="1155188"/>
                  </a:lnTo>
                  <a:lnTo>
                    <a:pt x="672852" y="389950"/>
                  </a:lnTo>
                  <a:lnTo>
                    <a:pt x="672852" y="385063"/>
                  </a:lnTo>
                  <a:lnTo>
                    <a:pt x="0" y="0"/>
                  </a:lnTo>
                  <a:lnTo>
                    <a:pt x="0" y="770125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3"/>
            <p:cNvSpPr/>
            <p:nvPr/>
          </p:nvSpPr>
          <p:spPr>
            <a:xfrm>
              <a:off x="9768676" y="5566312"/>
              <a:ext cx="2916513" cy="630832"/>
            </a:xfrm>
            <a:custGeom>
              <a:rect b="b" l="l" r="r" t="t"/>
              <a:pathLst>
                <a:path extrusionOk="0" h="630832" w="2916513">
                  <a:moveTo>
                    <a:pt x="274425" y="481067"/>
                  </a:moveTo>
                  <a:lnTo>
                    <a:pt x="274425" y="283473"/>
                  </a:lnTo>
                  <a:lnTo>
                    <a:pt x="93001" y="283473"/>
                  </a:lnTo>
                  <a:lnTo>
                    <a:pt x="93001" y="481067"/>
                  </a:lnTo>
                  <a:lnTo>
                    <a:pt x="0" y="481067"/>
                  </a:lnTo>
                  <a:lnTo>
                    <a:pt x="0" y="6633"/>
                  </a:lnTo>
                  <a:lnTo>
                    <a:pt x="93001" y="6633"/>
                  </a:lnTo>
                  <a:lnTo>
                    <a:pt x="93001" y="205623"/>
                  </a:lnTo>
                  <a:lnTo>
                    <a:pt x="274425" y="205623"/>
                  </a:lnTo>
                  <a:lnTo>
                    <a:pt x="274425" y="6633"/>
                  </a:lnTo>
                  <a:lnTo>
                    <a:pt x="367779" y="6633"/>
                  </a:lnTo>
                  <a:lnTo>
                    <a:pt x="367779" y="481067"/>
                  </a:lnTo>
                  <a:close/>
                  <a:moveTo>
                    <a:pt x="708784" y="481067"/>
                  </a:moveTo>
                  <a:lnTo>
                    <a:pt x="634806" y="481067"/>
                  </a:lnTo>
                  <a:lnTo>
                    <a:pt x="628113" y="457676"/>
                  </a:lnTo>
                  <a:cubicBezTo>
                    <a:pt x="596443" y="477373"/>
                    <a:pt x="559841" y="487892"/>
                    <a:pt x="522429" y="488049"/>
                  </a:cubicBezTo>
                  <a:cubicBezTo>
                    <a:pt x="456905" y="488049"/>
                    <a:pt x="428723" y="445109"/>
                    <a:pt x="428723" y="386110"/>
                  </a:cubicBezTo>
                  <a:cubicBezTo>
                    <a:pt x="428723" y="316289"/>
                    <a:pt x="460428" y="289757"/>
                    <a:pt x="534406" y="289757"/>
                  </a:cubicBezTo>
                  <a:lnTo>
                    <a:pt x="620715" y="289757"/>
                  </a:lnTo>
                  <a:lnTo>
                    <a:pt x="620715" y="254847"/>
                  </a:lnTo>
                  <a:cubicBezTo>
                    <a:pt x="620715" y="216794"/>
                    <a:pt x="609794" y="203528"/>
                    <a:pt x="550259" y="203528"/>
                  </a:cubicBezTo>
                  <a:cubicBezTo>
                    <a:pt x="516757" y="203867"/>
                    <a:pt x="483397" y="207375"/>
                    <a:pt x="450564" y="214001"/>
                  </a:cubicBezTo>
                  <a:lnTo>
                    <a:pt x="439996" y="148020"/>
                  </a:lnTo>
                  <a:cubicBezTo>
                    <a:pt x="480226" y="137379"/>
                    <a:pt x="521654" y="131865"/>
                    <a:pt x="563293" y="131613"/>
                  </a:cubicBezTo>
                  <a:cubicBezTo>
                    <a:pt x="676022" y="131613"/>
                    <a:pt x="709489" y="169665"/>
                    <a:pt x="709489" y="255545"/>
                  </a:cubicBezTo>
                  <a:close/>
                  <a:moveTo>
                    <a:pt x="618601" y="351549"/>
                  </a:moveTo>
                  <a:lnTo>
                    <a:pt x="552725" y="351549"/>
                  </a:lnTo>
                  <a:cubicBezTo>
                    <a:pt x="523486" y="351549"/>
                    <a:pt x="515383" y="359229"/>
                    <a:pt x="515383" y="386459"/>
                  </a:cubicBezTo>
                  <a:cubicBezTo>
                    <a:pt x="515383" y="413689"/>
                    <a:pt x="523486" y="421370"/>
                    <a:pt x="550611" y="421370"/>
                  </a:cubicBezTo>
                  <a:cubicBezTo>
                    <a:pt x="574355" y="421111"/>
                    <a:pt x="597711" y="415121"/>
                    <a:pt x="618601" y="403914"/>
                  </a:cubicBezTo>
                  <a:close/>
                  <a:moveTo>
                    <a:pt x="897958" y="488747"/>
                  </a:moveTo>
                  <a:cubicBezTo>
                    <a:pt x="855860" y="488146"/>
                    <a:pt x="814080" y="481444"/>
                    <a:pt x="773956" y="468848"/>
                  </a:cubicBezTo>
                  <a:lnTo>
                    <a:pt x="786638" y="403565"/>
                  </a:lnTo>
                  <a:cubicBezTo>
                    <a:pt x="821091" y="412879"/>
                    <a:pt x="856600" y="417805"/>
                    <a:pt x="892321" y="418228"/>
                  </a:cubicBezTo>
                  <a:cubicBezTo>
                    <a:pt x="932129" y="418228"/>
                    <a:pt x="938117" y="409849"/>
                    <a:pt x="938117" y="383317"/>
                  </a:cubicBezTo>
                  <a:cubicBezTo>
                    <a:pt x="938117" y="356785"/>
                    <a:pt x="933538" y="351549"/>
                    <a:pt x="875412" y="338283"/>
                  </a:cubicBezTo>
                  <a:cubicBezTo>
                    <a:pt x="787342" y="318035"/>
                    <a:pt x="777126" y="296739"/>
                    <a:pt x="777126" y="230758"/>
                  </a:cubicBezTo>
                  <a:cubicBezTo>
                    <a:pt x="777126" y="164777"/>
                    <a:pt x="808831" y="131613"/>
                    <a:pt x="911345" y="131613"/>
                  </a:cubicBezTo>
                  <a:cubicBezTo>
                    <a:pt x="947629" y="131569"/>
                    <a:pt x="983808" y="135669"/>
                    <a:pt x="1019142" y="143831"/>
                  </a:cubicBezTo>
                  <a:lnTo>
                    <a:pt x="1010335" y="213652"/>
                  </a:lnTo>
                  <a:cubicBezTo>
                    <a:pt x="977643" y="207927"/>
                    <a:pt x="944529" y="204660"/>
                    <a:pt x="911345" y="203877"/>
                  </a:cubicBezTo>
                  <a:cubicBezTo>
                    <a:pt x="872242" y="203877"/>
                    <a:pt x="865548" y="212256"/>
                    <a:pt x="865548" y="233202"/>
                  </a:cubicBezTo>
                  <a:cubicBezTo>
                    <a:pt x="865548" y="260781"/>
                    <a:pt x="868014" y="262876"/>
                    <a:pt x="916629" y="274746"/>
                  </a:cubicBezTo>
                  <a:cubicBezTo>
                    <a:pt x="1017028" y="299881"/>
                    <a:pt x="1026539" y="312798"/>
                    <a:pt x="1026539" y="382968"/>
                  </a:cubicBezTo>
                  <a:cubicBezTo>
                    <a:pt x="1026539" y="453138"/>
                    <a:pt x="1006460" y="488747"/>
                    <a:pt x="897958" y="488747"/>
                  </a:cubicBezTo>
                  <a:close/>
                  <a:moveTo>
                    <a:pt x="1310476" y="481765"/>
                  </a:moveTo>
                  <a:lnTo>
                    <a:pt x="1310476" y="241930"/>
                  </a:lnTo>
                  <a:cubicBezTo>
                    <a:pt x="1310476" y="223776"/>
                    <a:pt x="1302374" y="214700"/>
                    <a:pt x="1281589" y="214700"/>
                  </a:cubicBezTo>
                  <a:cubicBezTo>
                    <a:pt x="1248792" y="218171"/>
                    <a:pt x="1216981" y="227892"/>
                    <a:pt x="1187883" y="243326"/>
                  </a:cubicBezTo>
                  <a:lnTo>
                    <a:pt x="1187883" y="481067"/>
                  </a:lnTo>
                  <a:lnTo>
                    <a:pt x="1097700" y="481067"/>
                  </a:lnTo>
                  <a:lnTo>
                    <a:pt x="1097700" y="0"/>
                  </a:lnTo>
                  <a:lnTo>
                    <a:pt x="1187883" y="13266"/>
                  </a:lnTo>
                  <a:lnTo>
                    <a:pt x="1187883" y="164777"/>
                  </a:lnTo>
                  <a:cubicBezTo>
                    <a:pt x="1228888" y="144821"/>
                    <a:pt x="1273628" y="133527"/>
                    <a:pt x="1319283" y="131613"/>
                  </a:cubicBezTo>
                  <a:cubicBezTo>
                    <a:pt x="1379170" y="131613"/>
                    <a:pt x="1400659" y="171760"/>
                    <a:pt x="1400659" y="232853"/>
                  </a:cubicBezTo>
                  <a:lnTo>
                    <a:pt x="1400659" y="481067"/>
                  </a:lnTo>
                  <a:close/>
                  <a:moveTo>
                    <a:pt x="1476047" y="91116"/>
                  </a:moveTo>
                  <a:lnTo>
                    <a:pt x="1476047" y="6633"/>
                  </a:lnTo>
                  <a:lnTo>
                    <a:pt x="1566230" y="6633"/>
                  </a:lnTo>
                  <a:lnTo>
                    <a:pt x="1566230" y="90418"/>
                  </a:lnTo>
                  <a:close/>
                  <a:moveTo>
                    <a:pt x="1476047" y="481765"/>
                  </a:moveTo>
                  <a:lnTo>
                    <a:pt x="1476047" y="139642"/>
                  </a:lnTo>
                  <a:lnTo>
                    <a:pt x="1566230" y="139642"/>
                  </a:lnTo>
                  <a:lnTo>
                    <a:pt x="1566230" y="481765"/>
                  </a:lnTo>
                  <a:close/>
                  <a:moveTo>
                    <a:pt x="1638095" y="142435"/>
                  </a:moveTo>
                  <a:cubicBezTo>
                    <a:pt x="1638095" y="56555"/>
                    <a:pt x="1690584" y="6633"/>
                    <a:pt x="1814234" y="6633"/>
                  </a:cubicBezTo>
                  <a:cubicBezTo>
                    <a:pt x="1859185" y="6610"/>
                    <a:pt x="1903995" y="11765"/>
                    <a:pt x="1947748" y="21994"/>
                  </a:cubicBezTo>
                  <a:lnTo>
                    <a:pt x="1937532" y="98797"/>
                  </a:lnTo>
                  <a:cubicBezTo>
                    <a:pt x="1897759" y="91659"/>
                    <a:pt x="1857459" y="87690"/>
                    <a:pt x="1817052" y="86927"/>
                  </a:cubicBezTo>
                  <a:cubicBezTo>
                    <a:pt x="1752938" y="86927"/>
                    <a:pt x="1732153" y="107873"/>
                    <a:pt x="1732153" y="156748"/>
                  </a:cubicBezTo>
                  <a:lnTo>
                    <a:pt x="1732153" y="336886"/>
                  </a:lnTo>
                  <a:cubicBezTo>
                    <a:pt x="1732153" y="386808"/>
                    <a:pt x="1752938" y="406707"/>
                    <a:pt x="1817052" y="406707"/>
                  </a:cubicBezTo>
                  <a:cubicBezTo>
                    <a:pt x="1857459" y="405946"/>
                    <a:pt x="1897759" y="401977"/>
                    <a:pt x="1937532" y="394838"/>
                  </a:cubicBezTo>
                  <a:lnTo>
                    <a:pt x="1947748" y="471292"/>
                  </a:lnTo>
                  <a:cubicBezTo>
                    <a:pt x="1904030" y="481810"/>
                    <a:pt x="1859220" y="487085"/>
                    <a:pt x="1814234" y="487001"/>
                  </a:cubicBezTo>
                  <a:cubicBezTo>
                    <a:pt x="1691641" y="487001"/>
                    <a:pt x="1638095" y="437079"/>
                    <a:pt x="1638095" y="351200"/>
                  </a:cubicBezTo>
                  <a:close/>
                  <a:moveTo>
                    <a:pt x="2145728" y="488747"/>
                  </a:moveTo>
                  <a:cubicBezTo>
                    <a:pt x="2022431" y="488747"/>
                    <a:pt x="1989316" y="424162"/>
                    <a:pt x="1989316" y="353643"/>
                  </a:cubicBezTo>
                  <a:lnTo>
                    <a:pt x="1989316" y="266716"/>
                  </a:lnTo>
                  <a:cubicBezTo>
                    <a:pt x="1989316" y="196895"/>
                    <a:pt x="2022431" y="131613"/>
                    <a:pt x="2145728" y="131613"/>
                  </a:cubicBezTo>
                  <a:cubicBezTo>
                    <a:pt x="2269026" y="131613"/>
                    <a:pt x="2302140" y="196546"/>
                    <a:pt x="2302140" y="266716"/>
                  </a:cubicBezTo>
                  <a:lnTo>
                    <a:pt x="2302140" y="352945"/>
                  </a:lnTo>
                  <a:cubicBezTo>
                    <a:pt x="2302140" y="423464"/>
                    <a:pt x="2269026" y="488747"/>
                    <a:pt x="2145728" y="488747"/>
                  </a:cubicBezTo>
                  <a:close/>
                  <a:moveTo>
                    <a:pt x="2145728" y="205623"/>
                  </a:moveTo>
                  <a:cubicBezTo>
                    <a:pt x="2097818" y="205623"/>
                    <a:pt x="2079147" y="225871"/>
                    <a:pt x="2079147" y="264622"/>
                  </a:cubicBezTo>
                  <a:lnTo>
                    <a:pt x="2079147" y="356436"/>
                  </a:lnTo>
                  <a:cubicBezTo>
                    <a:pt x="2079147" y="395187"/>
                    <a:pt x="2097818" y="415435"/>
                    <a:pt x="2145728" y="415435"/>
                  </a:cubicBezTo>
                  <a:cubicBezTo>
                    <a:pt x="2193638" y="415435"/>
                    <a:pt x="2211957" y="394489"/>
                    <a:pt x="2211957" y="355738"/>
                  </a:cubicBezTo>
                  <a:lnTo>
                    <a:pt x="2211957" y="263923"/>
                  </a:lnTo>
                  <a:cubicBezTo>
                    <a:pt x="2211957" y="225173"/>
                    <a:pt x="2193638" y="204925"/>
                    <a:pt x="2145728" y="204925"/>
                  </a:cubicBezTo>
                  <a:close/>
                  <a:moveTo>
                    <a:pt x="2555780" y="209463"/>
                  </a:moveTo>
                  <a:cubicBezTo>
                    <a:pt x="2522807" y="223600"/>
                    <a:pt x="2490997" y="240292"/>
                    <a:pt x="2460665" y="259385"/>
                  </a:cubicBezTo>
                  <a:lnTo>
                    <a:pt x="2460665" y="480019"/>
                  </a:lnTo>
                  <a:lnTo>
                    <a:pt x="2370482" y="480019"/>
                  </a:lnTo>
                  <a:lnTo>
                    <a:pt x="2370482" y="139642"/>
                  </a:lnTo>
                  <a:lnTo>
                    <a:pt x="2446574" y="139642"/>
                  </a:lnTo>
                  <a:lnTo>
                    <a:pt x="2452563" y="177345"/>
                  </a:lnTo>
                  <a:cubicBezTo>
                    <a:pt x="2482013" y="158512"/>
                    <a:pt x="2513754" y="143384"/>
                    <a:pt x="2546973" y="132311"/>
                  </a:cubicBezTo>
                  <a:close/>
                  <a:moveTo>
                    <a:pt x="2916514" y="367258"/>
                  </a:moveTo>
                  <a:cubicBezTo>
                    <a:pt x="2916514" y="443014"/>
                    <a:pt x="2881286" y="488049"/>
                    <a:pt x="2797796" y="488049"/>
                  </a:cubicBezTo>
                  <a:cubicBezTo>
                    <a:pt x="2765598" y="487822"/>
                    <a:pt x="2733505" y="484428"/>
                    <a:pt x="2701976" y="477925"/>
                  </a:cubicBezTo>
                  <a:lnTo>
                    <a:pt x="2701976" y="617567"/>
                  </a:lnTo>
                  <a:lnTo>
                    <a:pt x="2611793" y="630833"/>
                  </a:lnTo>
                  <a:lnTo>
                    <a:pt x="2611793" y="139642"/>
                  </a:lnTo>
                  <a:lnTo>
                    <a:pt x="2682249" y="139642"/>
                  </a:lnTo>
                  <a:lnTo>
                    <a:pt x="2691056" y="168269"/>
                  </a:lnTo>
                  <a:cubicBezTo>
                    <a:pt x="2724381" y="145187"/>
                    <a:pt x="2764188" y="132983"/>
                    <a:pt x="2804841" y="133358"/>
                  </a:cubicBezTo>
                  <a:cubicBezTo>
                    <a:pt x="2875297" y="133358"/>
                    <a:pt x="2915457" y="174203"/>
                    <a:pt x="2915457" y="252054"/>
                  </a:cubicBezTo>
                  <a:close/>
                  <a:moveTo>
                    <a:pt x="2701976" y="405660"/>
                  </a:moveTo>
                  <a:cubicBezTo>
                    <a:pt x="2728150" y="411207"/>
                    <a:pt x="2754818" y="414248"/>
                    <a:pt x="2781591" y="414737"/>
                  </a:cubicBezTo>
                  <a:cubicBezTo>
                    <a:pt x="2814000" y="414737"/>
                    <a:pt x="2826682" y="400074"/>
                    <a:pt x="2826682" y="369353"/>
                  </a:cubicBezTo>
                  <a:lnTo>
                    <a:pt x="2826682" y="248214"/>
                  </a:lnTo>
                  <a:cubicBezTo>
                    <a:pt x="2826682" y="220285"/>
                    <a:pt x="2815410" y="204925"/>
                    <a:pt x="2782296" y="204925"/>
                  </a:cubicBezTo>
                  <a:cubicBezTo>
                    <a:pt x="2752775" y="205799"/>
                    <a:pt x="2724451" y="216637"/>
                    <a:pt x="2701976" y="2356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Terraform">
  <p:cSld name="Splash - Terraform_1">
    <p:bg>
      <p:bgPr>
        <a:solidFill>
          <a:srgbClr val="000000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Vault">
  <p:cSld name="Splash - Vault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75"/>
          <p:cNvGrpSpPr/>
          <p:nvPr/>
        </p:nvGrpSpPr>
        <p:grpSpPr>
          <a:xfrm>
            <a:off x="3268884" y="2087745"/>
            <a:ext cx="2606232" cy="968009"/>
            <a:chOff x="8511943" y="5504688"/>
            <a:chExt cx="7376825" cy="2723718"/>
          </a:xfrm>
        </p:grpSpPr>
        <p:sp>
          <p:nvSpPr>
            <p:cNvPr id="509" name="Google Shape;509;p75"/>
            <p:cNvSpPr/>
            <p:nvPr/>
          </p:nvSpPr>
          <p:spPr>
            <a:xfrm>
              <a:off x="11621324" y="6346946"/>
              <a:ext cx="1254775" cy="1434866"/>
            </a:xfrm>
            <a:custGeom>
              <a:rect b="b" l="l" r="r" t="t"/>
              <a:pathLst>
                <a:path extrusionOk="0" h="1434866" w="1254775">
                  <a:moveTo>
                    <a:pt x="972815" y="0"/>
                  </a:moveTo>
                  <a:lnTo>
                    <a:pt x="1254775" y="0"/>
                  </a:lnTo>
                  <a:lnTo>
                    <a:pt x="828102" y="1434867"/>
                  </a:lnTo>
                  <a:lnTo>
                    <a:pt x="426673" y="1434867"/>
                  </a:lnTo>
                  <a:lnTo>
                    <a:pt x="0" y="0"/>
                  </a:lnTo>
                  <a:lnTo>
                    <a:pt x="281960" y="0"/>
                  </a:lnTo>
                  <a:lnTo>
                    <a:pt x="628277" y="11955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5"/>
            <p:cNvSpPr/>
            <p:nvPr/>
          </p:nvSpPr>
          <p:spPr>
            <a:xfrm>
              <a:off x="12839477" y="6711272"/>
              <a:ext cx="820279" cy="1091909"/>
            </a:xfrm>
            <a:custGeom>
              <a:rect b="b" l="l" r="r" t="t"/>
              <a:pathLst>
                <a:path extrusionOk="0" h="1091909" w="820279">
                  <a:moveTo>
                    <a:pt x="819213" y="1070541"/>
                  </a:moveTo>
                  <a:lnTo>
                    <a:pt x="604098" y="1070541"/>
                  </a:lnTo>
                  <a:lnTo>
                    <a:pt x="584898" y="999314"/>
                  </a:lnTo>
                  <a:cubicBezTo>
                    <a:pt x="492026" y="1059633"/>
                    <a:pt x="383757" y="1091788"/>
                    <a:pt x="273071" y="1091909"/>
                  </a:cubicBezTo>
                  <a:cubicBezTo>
                    <a:pt x="81779" y="1091909"/>
                    <a:pt x="0" y="960495"/>
                    <a:pt x="0" y="779579"/>
                  </a:cubicBezTo>
                  <a:cubicBezTo>
                    <a:pt x="0" y="565898"/>
                    <a:pt x="92446" y="484343"/>
                    <a:pt x="305427" y="484343"/>
                  </a:cubicBezTo>
                  <a:lnTo>
                    <a:pt x="556809" y="484343"/>
                  </a:lnTo>
                  <a:lnTo>
                    <a:pt x="556809" y="374654"/>
                  </a:lnTo>
                  <a:cubicBezTo>
                    <a:pt x="556809" y="258198"/>
                    <a:pt x="524808" y="217242"/>
                    <a:pt x="356983" y="217242"/>
                  </a:cubicBezTo>
                  <a:cubicBezTo>
                    <a:pt x="259311" y="218403"/>
                    <a:pt x="162029" y="229258"/>
                    <a:pt x="66490" y="249650"/>
                  </a:cubicBezTo>
                  <a:lnTo>
                    <a:pt x="34489" y="49503"/>
                  </a:lnTo>
                  <a:cubicBezTo>
                    <a:pt x="151469" y="17030"/>
                    <a:pt x="272218" y="381"/>
                    <a:pt x="393606" y="0"/>
                  </a:cubicBezTo>
                  <a:cubicBezTo>
                    <a:pt x="722500" y="0"/>
                    <a:pt x="820280" y="116100"/>
                    <a:pt x="820280" y="378927"/>
                  </a:cubicBezTo>
                  <a:close/>
                  <a:moveTo>
                    <a:pt x="556809" y="674163"/>
                  </a:moveTo>
                  <a:lnTo>
                    <a:pt x="363383" y="674163"/>
                  </a:lnTo>
                  <a:cubicBezTo>
                    <a:pt x="277338" y="674163"/>
                    <a:pt x="253515" y="697668"/>
                    <a:pt x="253515" y="777442"/>
                  </a:cubicBezTo>
                  <a:cubicBezTo>
                    <a:pt x="253515" y="850806"/>
                    <a:pt x="277338" y="884283"/>
                    <a:pt x="360183" y="884283"/>
                  </a:cubicBezTo>
                  <a:cubicBezTo>
                    <a:pt x="429553" y="883385"/>
                    <a:pt x="497572" y="864884"/>
                    <a:pt x="557875" y="830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5"/>
            <p:cNvSpPr/>
            <p:nvPr/>
          </p:nvSpPr>
          <p:spPr>
            <a:xfrm>
              <a:off x="13809092" y="6732640"/>
              <a:ext cx="881791" cy="1070541"/>
            </a:xfrm>
            <a:custGeom>
              <a:rect b="b" l="l" r="r" t="t"/>
              <a:pathLst>
                <a:path extrusionOk="0" h="1070541" w="881791">
                  <a:moveTo>
                    <a:pt x="262404" y="0"/>
                  </a:moveTo>
                  <a:lnTo>
                    <a:pt x="262404" y="732569"/>
                  </a:lnTo>
                  <a:cubicBezTo>
                    <a:pt x="262404" y="788482"/>
                    <a:pt x="286227" y="816261"/>
                    <a:pt x="346317" y="816261"/>
                  </a:cubicBezTo>
                  <a:cubicBezTo>
                    <a:pt x="406407" y="816261"/>
                    <a:pt x="524097" y="777798"/>
                    <a:pt x="619387" y="727939"/>
                  </a:cubicBezTo>
                  <a:lnTo>
                    <a:pt x="619387" y="0"/>
                  </a:lnTo>
                  <a:lnTo>
                    <a:pt x="881792" y="0"/>
                  </a:lnTo>
                  <a:lnTo>
                    <a:pt x="881792" y="1049173"/>
                  </a:lnTo>
                  <a:lnTo>
                    <a:pt x="681967" y="1049173"/>
                  </a:lnTo>
                  <a:lnTo>
                    <a:pt x="656010" y="960852"/>
                  </a:lnTo>
                  <a:cubicBezTo>
                    <a:pt x="525413" y="1026199"/>
                    <a:pt x="382619" y="1063557"/>
                    <a:pt x="236804" y="1070541"/>
                  </a:cubicBezTo>
                  <a:cubicBezTo>
                    <a:pt x="62579" y="1070541"/>
                    <a:pt x="0" y="947675"/>
                    <a:pt x="0" y="760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5"/>
            <p:cNvSpPr/>
            <p:nvPr/>
          </p:nvSpPr>
          <p:spPr>
            <a:xfrm>
              <a:off x="14830619" y="6268240"/>
              <a:ext cx="262403" cy="1513572"/>
            </a:xfrm>
            <a:custGeom>
              <a:rect b="b" l="l" r="r" t="t"/>
              <a:pathLst>
                <a:path extrusionOk="0" h="1513572" w="262403">
                  <a:moveTo>
                    <a:pt x="0" y="1513573"/>
                  </a:moveTo>
                  <a:lnTo>
                    <a:pt x="0" y="35613"/>
                  </a:lnTo>
                  <a:lnTo>
                    <a:pt x="262404" y="0"/>
                  </a:lnTo>
                  <a:lnTo>
                    <a:pt x="262404" y="1513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5"/>
            <p:cNvSpPr/>
            <p:nvPr/>
          </p:nvSpPr>
          <p:spPr>
            <a:xfrm>
              <a:off x="15200758" y="6436336"/>
              <a:ext cx="688010" cy="1366845"/>
            </a:xfrm>
            <a:custGeom>
              <a:rect b="b" l="l" r="r" t="t"/>
              <a:pathLst>
                <a:path extrusionOk="0" h="1366845" w="688010">
                  <a:moveTo>
                    <a:pt x="675211" y="1325890"/>
                  </a:moveTo>
                  <a:cubicBezTo>
                    <a:pt x="601254" y="1351941"/>
                    <a:pt x="523564" y="1365773"/>
                    <a:pt x="445163" y="1366845"/>
                  </a:cubicBezTo>
                  <a:cubicBezTo>
                    <a:pt x="253515" y="1366845"/>
                    <a:pt x="156803" y="1276387"/>
                    <a:pt x="156803" y="1089060"/>
                  </a:cubicBezTo>
                  <a:lnTo>
                    <a:pt x="156803" y="505355"/>
                  </a:lnTo>
                  <a:lnTo>
                    <a:pt x="0" y="505355"/>
                  </a:lnTo>
                  <a:lnTo>
                    <a:pt x="0" y="296304"/>
                  </a:lnTo>
                  <a:lnTo>
                    <a:pt x="156803" y="296304"/>
                  </a:lnTo>
                  <a:lnTo>
                    <a:pt x="156803" y="35613"/>
                  </a:lnTo>
                  <a:lnTo>
                    <a:pt x="419207" y="0"/>
                  </a:lnTo>
                  <a:lnTo>
                    <a:pt x="419207" y="297372"/>
                  </a:lnTo>
                  <a:lnTo>
                    <a:pt x="688011" y="297372"/>
                  </a:lnTo>
                  <a:lnTo>
                    <a:pt x="671300" y="505355"/>
                  </a:lnTo>
                  <a:lnTo>
                    <a:pt x="419562" y="505355"/>
                  </a:lnTo>
                  <a:lnTo>
                    <a:pt x="419562" y="1054515"/>
                  </a:lnTo>
                  <a:cubicBezTo>
                    <a:pt x="413731" y="1099972"/>
                    <a:pt x="445803" y="1141544"/>
                    <a:pt x="491208" y="1147374"/>
                  </a:cubicBezTo>
                  <a:cubicBezTo>
                    <a:pt x="498817" y="1148349"/>
                    <a:pt x="506532" y="1148264"/>
                    <a:pt x="514142" y="1147110"/>
                  </a:cubicBezTo>
                  <a:cubicBezTo>
                    <a:pt x="558622" y="1145767"/>
                    <a:pt x="602748" y="1138584"/>
                    <a:pt x="645344" y="1125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5"/>
            <p:cNvSpPr/>
            <p:nvPr/>
          </p:nvSpPr>
          <p:spPr>
            <a:xfrm>
              <a:off x="8511943" y="5952349"/>
              <a:ext cx="2272391" cy="2276057"/>
            </a:xfrm>
            <a:custGeom>
              <a:rect b="b" l="l" r="r" t="t"/>
              <a:pathLst>
                <a:path extrusionOk="0" h="2276057" w="2272391">
                  <a:moveTo>
                    <a:pt x="0" y="0"/>
                  </a:moveTo>
                  <a:lnTo>
                    <a:pt x="1132107" y="2276057"/>
                  </a:lnTo>
                  <a:lnTo>
                    <a:pt x="2272391" y="0"/>
                  </a:lnTo>
                  <a:close/>
                  <a:moveTo>
                    <a:pt x="1266864" y="456565"/>
                  </a:moveTo>
                  <a:lnTo>
                    <a:pt x="1398422" y="456565"/>
                  </a:lnTo>
                  <a:lnTo>
                    <a:pt x="1398422" y="588691"/>
                  </a:lnTo>
                  <a:lnTo>
                    <a:pt x="1266864" y="588691"/>
                  </a:lnTo>
                  <a:close/>
                  <a:moveTo>
                    <a:pt x="1004460" y="984356"/>
                  </a:moveTo>
                  <a:lnTo>
                    <a:pt x="872903" y="984356"/>
                  </a:lnTo>
                  <a:lnTo>
                    <a:pt x="872903" y="852587"/>
                  </a:lnTo>
                  <a:lnTo>
                    <a:pt x="1004460" y="852587"/>
                  </a:lnTo>
                  <a:close/>
                  <a:moveTo>
                    <a:pt x="1004460" y="786702"/>
                  </a:moveTo>
                  <a:lnTo>
                    <a:pt x="872903" y="786702"/>
                  </a:lnTo>
                  <a:lnTo>
                    <a:pt x="872903" y="656356"/>
                  </a:lnTo>
                  <a:lnTo>
                    <a:pt x="1004460" y="656356"/>
                  </a:lnTo>
                  <a:close/>
                  <a:moveTo>
                    <a:pt x="1004460" y="588691"/>
                  </a:moveTo>
                  <a:lnTo>
                    <a:pt x="872903" y="588691"/>
                  </a:lnTo>
                  <a:lnTo>
                    <a:pt x="872903" y="456565"/>
                  </a:lnTo>
                  <a:lnTo>
                    <a:pt x="1004460" y="456565"/>
                  </a:lnTo>
                  <a:close/>
                  <a:moveTo>
                    <a:pt x="1202152" y="1182367"/>
                  </a:moveTo>
                  <a:lnTo>
                    <a:pt x="1070239" y="1182367"/>
                  </a:lnTo>
                  <a:lnTo>
                    <a:pt x="1070239" y="1050598"/>
                  </a:lnTo>
                  <a:lnTo>
                    <a:pt x="1202152" y="1050598"/>
                  </a:lnTo>
                  <a:close/>
                  <a:moveTo>
                    <a:pt x="1202152" y="984356"/>
                  </a:moveTo>
                  <a:lnTo>
                    <a:pt x="1070239" y="984356"/>
                  </a:lnTo>
                  <a:lnTo>
                    <a:pt x="1070239" y="852587"/>
                  </a:lnTo>
                  <a:lnTo>
                    <a:pt x="1202152" y="852587"/>
                  </a:lnTo>
                  <a:close/>
                  <a:moveTo>
                    <a:pt x="1202152" y="786702"/>
                  </a:moveTo>
                  <a:lnTo>
                    <a:pt x="1070239" y="786702"/>
                  </a:lnTo>
                  <a:lnTo>
                    <a:pt x="1070239" y="656356"/>
                  </a:lnTo>
                  <a:lnTo>
                    <a:pt x="1202152" y="656356"/>
                  </a:lnTo>
                  <a:close/>
                  <a:moveTo>
                    <a:pt x="1202152" y="588691"/>
                  </a:moveTo>
                  <a:lnTo>
                    <a:pt x="1070239" y="588691"/>
                  </a:lnTo>
                  <a:lnTo>
                    <a:pt x="1070239" y="456565"/>
                  </a:lnTo>
                  <a:lnTo>
                    <a:pt x="1202152" y="456565"/>
                  </a:lnTo>
                  <a:close/>
                  <a:moveTo>
                    <a:pt x="1266864" y="656356"/>
                  </a:moveTo>
                  <a:lnTo>
                    <a:pt x="1398422" y="656356"/>
                  </a:lnTo>
                  <a:lnTo>
                    <a:pt x="1398422" y="788482"/>
                  </a:lnTo>
                  <a:lnTo>
                    <a:pt x="1266864" y="788482"/>
                  </a:lnTo>
                  <a:close/>
                  <a:moveTo>
                    <a:pt x="1266864" y="986137"/>
                  </a:moveTo>
                  <a:lnTo>
                    <a:pt x="1266864" y="854367"/>
                  </a:lnTo>
                  <a:lnTo>
                    <a:pt x="1398777" y="854367"/>
                  </a:lnTo>
                  <a:lnTo>
                    <a:pt x="1398777" y="986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75"/>
            <p:cNvSpPr/>
            <p:nvPr/>
          </p:nvSpPr>
          <p:spPr>
            <a:xfrm>
              <a:off x="11621324" y="5504688"/>
              <a:ext cx="2942979" cy="642467"/>
            </a:xfrm>
            <a:custGeom>
              <a:rect b="b" l="l" r="r" t="t"/>
              <a:pathLst>
                <a:path extrusionOk="0" h="642467" w="2942979">
                  <a:moveTo>
                    <a:pt x="278049" y="490754"/>
                  </a:moveTo>
                  <a:lnTo>
                    <a:pt x="278049" y="289181"/>
                  </a:lnTo>
                  <a:lnTo>
                    <a:pt x="93868" y="289181"/>
                  </a:lnTo>
                  <a:lnTo>
                    <a:pt x="93868" y="490754"/>
                  </a:lnTo>
                  <a:lnTo>
                    <a:pt x="0" y="490754"/>
                  </a:lnTo>
                  <a:lnTo>
                    <a:pt x="0" y="6767"/>
                  </a:lnTo>
                  <a:lnTo>
                    <a:pt x="93868" y="6767"/>
                  </a:lnTo>
                  <a:lnTo>
                    <a:pt x="93868" y="209763"/>
                  </a:lnTo>
                  <a:lnTo>
                    <a:pt x="278049" y="209763"/>
                  </a:lnTo>
                  <a:lnTo>
                    <a:pt x="278049" y="6767"/>
                  </a:lnTo>
                  <a:lnTo>
                    <a:pt x="371917" y="6767"/>
                  </a:lnTo>
                  <a:lnTo>
                    <a:pt x="371917" y="490754"/>
                  </a:lnTo>
                  <a:close/>
                  <a:moveTo>
                    <a:pt x="716100" y="490754"/>
                  </a:moveTo>
                  <a:lnTo>
                    <a:pt x="641432" y="490754"/>
                  </a:lnTo>
                  <a:lnTo>
                    <a:pt x="635032" y="466893"/>
                  </a:lnTo>
                  <a:cubicBezTo>
                    <a:pt x="603032" y="486897"/>
                    <a:pt x="566089" y="497624"/>
                    <a:pt x="528364" y="497876"/>
                  </a:cubicBezTo>
                  <a:cubicBezTo>
                    <a:pt x="461874" y="497876"/>
                    <a:pt x="433785" y="454072"/>
                    <a:pt x="433785" y="393885"/>
                  </a:cubicBezTo>
                  <a:cubicBezTo>
                    <a:pt x="433785" y="322658"/>
                    <a:pt x="465785" y="295592"/>
                    <a:pt x="540453" y="295592"/>
                  </a:cubicBezTo>
                  <a:lnTo>
                    <a:pt x="624010" y="295592"/>
                  </a:lnTo>
                  <a:lnTo>
                    <a:pt x="624010" y="259978"/>
                  </a:lnTo>
                  <a:cubicBezTo>
                    <a:pt x="624010" y="221160"/>
                    <a:pt x="612988" y="207627"/>
                    <a:pt x="552898" y="207627"/>
                  </a:cubicBezTo>
                  <a:cubicBezTo>
                    <a:pt x="519226" y="207974"/>
                    <a:pt x="485626" y="211552"/>
                    <a:pt x="452629" y="218311"/>
                  </a:cubicBezTo>
                  <a:lnTo>
                    <a:pt x="441251" y="151713"/>
                  </a:lnTo>
                  <a:cubicBezTo>
                    <a:pt x="481857" y="140857"/>
                    <a:pt x="523671" y="135233"/>
                    <a:pt x="565698" y="134975"/>
                  </a:cubicBezTo>
                  <a:cubicBezTo>
                    <a:pt x="679833" y="134975"/>
                    <a:pt x="713256" y="173794"/>
                    <a:pt x="713256" y="261403"/>
                  </a:cubicBezTo>
                  <a:close/>
                  <a:moveTo>
                    <a:pt x="624010" y="358628"/>
                  </a:moveTo>
                  <a:lnTo>
                    <a:pt x="557164" y="358628"/>
                  </a:lnTo>
                  <a:cubicBezTo>
                    <a:pt x="527297" y="358628"/>
                    <a:pt x="519119" y="366463"/>
                    <a:pt x="519119" y="394241"/>
                  </a:cubicBezTo>
                  <a:cubicBezTo>
                    <a:pt x="519119" y="422020"/>
                    <a:pt x="527297" y="429855"/>
                    <a:pt x="554676" y="429855"/>
                  </a:cubicBezTo>
                  <a:cubicBezTo>
                    <a:pt x="578534" y="429548"/>
                    <a:pt x="601965" y="423437"/>
                    <a:pt x="622943" y="412048"/>
                  </a:cubicBezTo>
                  <a:close/>
                  <a:moveTo>
                    <a:pt x="908459" y="498589"/>
                  </a:moveTo>
                  <a:cubicBezTo>
                    <a:pt x="865969" y="498008"/>
                    <a:pt x="823800" y="491170"/>
                    <a:pt x="783301" y="478289"/>
                  </a:cubicBezTo>
                  <a:lnTo>
                    <a:pt x="795746" y="411692"/>
                  </a:lnTo>
                  <a:cubicBezTo>
                    <a:pt x="830520" y="421193"/>
                    <a:pt x="866360" y="426219"/>
                    <a:pt x="902414" y="426649"/>
                  </a:cubicBezTo>
                  <a:cubicBezTo>
                    <a:pt x="942593" y="426649"/>
                    <a:pt x="948637" y="418102"/>
                    <a:pt x="948637" y="391036"/>
                  </a:cubicBezTo>
                  <a:cubicBezTo>
                    <a:pt x="948637" y="363970"/>
                    <a:pt x="944015" y="358628"/>
                    <a:pt x="885347" y="345095"/>
                  </a:cubicBezTo>
                  <a:cubicBezTo>
                    <a:pt x="796457" y="324439"/>
                    <a:pt x="786146" y="302715"/>
                    <a:pt x="786146" y="235405"/>
                  </a:cubicBezTo>
                  <a:cubicBezTo>
                    <a:pt x="786146" y="168096"/>
                    <a:pt x="818146" y="134263"/>
                    <a:pt x="921970" y="134263"/>
                  </a:cubicBezTo>
                  <a:cubicBezTo>
                    <a:pt x="958593" y="134262"/>
                    <a:pt x="995109" y="138444"/>
                    <a:pt x="1030772" y="146728"/>
                  </a:cubicBezTo>
                  <a:lnTo>
                    <a:pt x="1021527" y="217954"/>
                  </a:lnTo>
                  <a:cubicBezTo>
                    <a:pt x="988638" y="212132"/>
                    <a:pt x="955357" y="208799"/>
                    <a:pt x="921970" y="207983"/>
                  </a:cubicBezTo>
                  <a:cubicBezTo>
                    <a:pt x="882147" y="207983"/>
                    <a:pt x="875747" y="216530"/>
                    <a:pt x="875747" y="237898"/>
                  </a:cubicBezTo>
                  <a:cubicBezTo>
                    <a:pt x="875747" y="266033"/>
                    <a:pt x="877881" y="268169"/>
                    <a:pt x="926948" y="280278"/>
                  </a:cubicBezTo>
                  <a:cubicBezTo>
                    <a:pt x="1028283" y="305920"/>
                    <a:pt x="1037883" y="319097"/>
                    <a:pt x="1037883" y="390680"/>
                  </a:cubicBezTo>
                  <a:cubicBezTo>
                    <a:pt x="1037883" y="462263"/>
                    <a:pt x="1015127" y="498589"/>
                    <a:pt x="908459" y="498589"/>
                  </a:cubicBezTo>
                  <a:close/>
                  <a:moveTo>
                    <a:pt x="1324465" y="491466"/>
                  </a:moveTo>
                  <a:lnTo>
                    <a:pt x="1324465" y="246801"/>
                  </a:lnTo>
                  <a:cubicBezTo>
                    <a:pt x="1324465" y="228282"/>
                    <a:pt x="1316287" y="219023"/>
                    <a:pt x="1295309" y="219023"/>
                  </a:cubicBezTo>
                  <a:cubicBezTo>
                    <a:pt x="1262206" y="222565"/>
                    <a:pt x="1230099" y="232481"/>
                    <a:pt x="1200730" y="248226"/>
                  </a:cubicBezTo>
                  <a:lnTo>
                    <a:pt x="1200730" y="490754"/>
                  </a:lnTo>
                  <a:lnTo>
                    <a:pt x="1110062" y="490754"/>
                  </a:lnTo>
                  <a:lnTo>
                    <a:pt x="1110062" y="0"/>
                  </a:lnTo>
                  <a:lnTo>
                    <a:pt x="1200730" y="13533"/>
                  </a:lnTo>
                  <a:lnTo>
                    <a:pt x="1200730" y="168096"/>
                  </a:lnTo>
                  <a:cubicBezTo>
                    <a:pt x="1242117" y="147737"/>
                    <a:pt x="1287274" y="136216"/>
                    <a:pt x="1333354" y="134263"/>
                  </a:cubicBezTo>
                  <a:cubicBezTo>
                    <a:pt x="1393800" y="134263"/>
                    <a:pt x="1415489" y="175218"/>
                    <a:pt x="1415489" y="237542"/>
                  </a:cubicBezTo>
                  <a:lnTo>
                    <a:pt x="1415489" y="490754"/>
                  </a:lnTo>
                  <a:close/>
                  <a:moveTo>
                    <a:pt x="1491935" y="92951"/>
                  </a:moveTo>
                  <a:lnTo>
                    <a:pt x="1491935" y="6767"/>
                  </a:lnTo>
                  <a:lnTo>
                    <a:pt x="1582603" y="6767"/>
                  </a:lnTo>
                  <a:lnTo>
                    <a:pt x="1582603" y="92239"/>
                  </a:lnTo>
                  <a:close/>
                  <a:moveTo>
                    <a:pt x="1491935" y="491466"/>
                  </a:moveTo>
                  <a:lnTo>
                    <a:pt x="1491935" y="142454"/>
                  </a:lnTo>
                  <a:lnTo>
                    <a:pt x="1582603" y="142454"/>
                  </a:lnTo>
                  <a:lnTo>
                    <a:pt x="1582603" y="491466"/>
                  </a:lnTo>
                  <a:close/>
                  <a:moveTo>
                    <a:pt x="1655137" y="144591"/>
                  </a:moveTo>
                  <a:cubicBezTo>
                    <a:pt x="1655137" y="56982"/>
                    <a:pt x="1708116" y="6054"/>
                    <a:pt x="1832918" y="6054"/>
                  </a:cubicBezTo>
                  <a:cubicBezTo>
                    <a:pt x="1878287" y="6031"/>
                    <a:pt x="1923515" y="11290"/>
                    <a:pt x="1967675" y="21724"/>
                  </a:cubicBezTo>
                  <a:lnTo>
                    <a:pt x="1957364" y="100074"/>
                  </a:lnTo>
                  <a:cubicBezTo>
                    <a:pt x="1916297" y="92639"/>
                    <a:pt x="1874660" y="88590"/>
                    <a:pt x="1832918" y="87965"/>
                  </a:cubicBezTo>
                  <a:cubicBezTo>
                    <a:pt x="1767850" y="87965"/>
                    <a:pt x="1747227" y="109333"/>
                    <a:pt x="1747227" y="159192"/>
                  </a:cubicBezTo>
                  <a:lnTo>
                    <a:pt x="1747227" y="343670"/>
                  </a:lnTo>
                  <a:cubicBezTo>
                    <a:pt x="1747227" y="394597"/>
                    <a:pt x="1767850" y="414897"/>
                    <a:pt x="1832918" y="414897"/>
                  </a:cubicBezTo>
                  <a:cubicBezTo>
                    <a:pt x="1873594" y="414099"/>
                    <a:pt x="1914128" y="410050"/>
                    <a:pt x="1954164" y="402788"/>
                  </a:cubicBezTo>
                  <a:lnTo>
                    <a:pt x="1964475" y="480782"/>
                  </a:lnTo>
                  <a:cubicBezTo>
                    <a:pt x="1920350" y="491512"/>
                    <a:pt x="1875123" y="496893"/>
                    <a:pt x="1829718" y="496808"/>
                  </a:cubicBezTo>
                  <a:cubicBezTo>
                    <a:pt x="1705982" y="496808"/>
                    <a:pt x="1651937" y="445881"/>
                    <a:pt x="1651937" y="358272"/>
                  </a:cubicBezTo>
                  <a:close/>
                  <a:moveTo>
                    <a:pt x="2165723" y="498589"/>
                  </a:moveTo>
                  <a:cubicBezTo>
                    <a:pt x="2041277" y="498589"/>
                    <a:pt x="2007854" y="432704"/>
                    <a:pt x="2007854" y="360765"/>
                  </a:cubicBezTo>
                  <a:lnTo>
                    <a:pt x="2007854" y="272087"/>
                  </a:lnTo>
                  <a:cubicBezTo>
                    <a:pt x="2007854" y="200860"/>
                    <a:pt x="2041277" y="134263"/>
                    <a:pt x="2165723" y="134263"/>
                  </a:cubicBezTo>
                  <a:cubicBezTo>
                    <a:pt x="2290169" y="134263"/>
                    <a:pt x="2323948" y="200504"/>
                    <a:pt x="2323948" y="272087"/>
                  </a:cubicBezTo>
                  <a:lnTo>
                    <a:pt x="2323948" y="360052"/>
                  </a:lnTo>
                  <a:cubicBezTo>
                    <a:pt x="2323948" y="431991"/>
                    <a:pt x="2290169" y="498589"/>
                    <a:pt x="2165723" y="498589"/>
                  </a:cubicBezTo>
                  <a:close/>
                  <a:moveTo>
                    <a:pt x="2165723" y="209763"/>
                  </a:moveTo>
                  <a:cubicBezTo>
                    <a:pt x="2117367" y="209763"/>
                    <a:pt x="2098877" y="230419"/>
                    <a:pt x="2098877" y="269950"/>
                  </a:cubicBezTo>
                  <a:lnTo>
                    <a:pt x="2098877" y="363614"/>
                  </a:lnTo>
                  <a:cubicBezTo>
                    <a:pt x="2098877" y="403145"/>
                    <a:pt x="2117367" y="423800"/>
                    <a:pt x="2165723" y="423800"/>
                  </a:cubicBezTo>
                  <a:cubicBezTo>
                    <a:pt x="2214079" y="423800"/>
                    <a:pt x="2232924" y="403145"/>
                    <a:pt x="2232924" y="363614"/>
                  </a:cubicBezTo>
                  <a:lnTo>
                    <a:pt x="2232924" y="269238"/>
                  </a:lnTo>
                  <a:cubicBezTo>
                    <a:pt x="2232924" y="229707"/>
                    <a:pt x="2214435" y="209051"/>
                    <a:pt x="2165723" y="209051"/>
                  </a:cubicBezTo>
                  <a:close/>
                  <a:moveTo>
                    <a:pt x="2579596" y="213681"/>
                  </a:moveTo>
                  <a:cubicBezTo>
                    <a:pt x="2546173" y="228031"/>
                    <a:pt x="2513924" y="245062"/>
                    <a:pt x="2483239" y="264608"/>
                  </a:cubicBezTo>
                  <a:lnTo>
                    <a:pt x="2483239" y="489685"/>
                  </a:lnTo>
                  <a:lnTo>
                    <a:pt x="2392571" y="489685"/>
                  </a:lnTo>
                  <a:lnTo>
                    <a:pt x="2392571" y="142454"/>
                  </a:lnTo>
                  <a:lnTo>
                    <a:pt x="2469017" y="142454"/>
                  </a:lnTo>
                  <a:lnTo>
                    <a:pt x="2475061" y="180916"/>
                  </a:lnTo>
                  <a:cubicBezTo>
                    <a:pt x="2504822" y="161758"/>
                    <a:pt x="2536822" y="146329"/>
                    <a:pt x="2570352" y="134975"/>
                  </a:cubicBezTo>
                  <a:close/>
                  <a:moveTo>
                    <a:pt x="2942980" y="373585"/>
                  </a:moveTo>
                  <a:cubicBezTo>
                    <a:pt x="2942980" y="450867"/>
                    <a:pt x="2907423" y="496808"/>
                    <a:pt x="2822800" y="496808"/>
                  </a:cubicBezTo>
                  <a:cubicBezTo>
                    <a:pt x="2790301" y="496576"/>
                    <a:pt x="2757910" y="493115"/>
                    <a:pt x="2726087" y="486480"/>
                  </a:cubicBezTo>
                  <a:lnTo>
                    <a:pt x="2726087" y="628934"/>
                  </a:lnTo>
                  <a:lnTo>
                    <a:pt x="2635064" y="642467"/>
                  </a:lnTo>
                  <a:lnTo>
                    <a:pt x="2635064" y="142454"/>
                  </a:lnTo>
                  <a:lnTo>
                    <a:pt x="2706176" y="142454"/>
                  </a:lnTo>
                  <a:lnTo>
                    <a:pt x="2715421" y="171657"/>
                  </a:lnTo>
                  <a:cubicBezTo>
                    <a:pt x="2748950" y="148116"/>
                    <a:pt x="2788986" y="135664"/>
                    <a:pt x="2829911" y="136043"/>
                  </a:cubicBezTo>
                  <a:cubicBezTo>
                    <a:pt x="2903157" y="136043"/>
                    <a:pt x="2941913" y="177711"/>
                    <a:pt x="2941913" y="257129"/>
                  </a:cubicBezTo>
                  <a:close/>
                  <a:moveTo>
                    <a:pt x="2726087" y="412760"/>
                  </a:moveTo>
                  <a:cubicBezTo>
                    <a:pt x="2752506" y="418419"/>
                    <a:pt x="2779421" y="421521"/>
                    <a:pt x="2806444" y="422020"/>
                  </a:cubicBezTo>
                  <a:cubicBezTo>
                    <a:pt x="2839156" y="422020"/>
                    <a:pt x="2851956" y="407062"/>
                    <a:pt x="2851956" y="375722"/>
                  </a:cubicBezTo>
                  <a:lnTo>
                    <a:pt x="2851956" y="253212"/>
                  </a:lnTo>
                  <a:cubicBezTo>
                    <a:pt x="2851956" y="224721"/>
                    <a:pt x="2840934" y="209051"/>
                    <a:pt x="2807155" y="209051"/>
                  </a:cubicBezTo>
                  <a:cubicBezTo>
                    <a:pt x="2777359" y="209943"/>
                    <a:pt x="2748772" y="220999"/>
                    <a:pt x="2726087" y="2403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Vault">
  <p:cSld name="Splash - Vault_1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6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Consul">
  <p:cSld name="Splash - Consul">
    <p:bg>
      <p:bgPr>
        <a:solidFill>
          <a:srgbClr val="000000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7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77"/>
          <p:cNvGrpSpPr/>
          <p:nvPr/>
        </p:nvGrpSpPr>
        <p:grpSpPr>
          <a:xfrm>
            <a:off x="3058592" y="2094816"/>
            <a:ext cx="3026816" cy="953868"/>
            <a:chOff x="7945935" y="5513832"/>
            <a:chExt cx="8487986" cy="2674895"/>
          </a:xfrm>
        </p:grpSpPr>
        <p:sp>
          <p:nvSpPr>
            <p:cNvPr id="523" name="Google Shape;523;p77"/>
            <p:cNvSpPr/>
            <p:nvPr/>
          </p:nvSpPr>
          <p:spPr>
            <a:xfrm>
              <a:off x="11025312" y="6330944"/>
              <a:ext cx="894741" cy="1469388"/>
            </a:xfrm>
            <a:custGeom>
              <a:rect b="b" l="l" r="r" t="t"/>
              <a:pathLst>
                <a:path extrusionOk="0" h="1469388" w="894741">
                  <a:moveTo>
                    <a:pt x="2466" y="413155"/>
                  </a:moveTo>
                  <a:cubicBezTo>
                    <a:pt x="2466" y="152104"/>
                    <a:pt x="153586" y="1"/>
                    <a:pt x="507255" y="1"/>
                  </a:cubicBezTo>
                  <a:cubicBezTo>
                    <a:pt x="637874" y="-109"/>
                    <a:pt x="767999" y="15809"/>
                    <a:pt x="894742" y="47400"/>
                  </a:cubicBezTo>
                  <a:lnTo>
                    <a:pt x="863391" y="279446"/>
                  </a:lnTo>
                  <a:cubicBezTo>
                    <a:pt x="748448" y="257837"/>
                    <a:pt x="631920" y="246001"/>
                    <a:pt x="515005" y="244073"/>
                  </a:cubicBezTo>
                  <a:cubicBezTo>
                    <a:pt x="329364" y="244073"/>
                    <a:pt x="268423" y="308452"/>
                    <a:pt x="268423" y="460201"/>
                  </a:cubicBezTo>
                  <a:lnTo>
                    <a:pt x="268423" y="1008127"/>
                  </a:lnTo>
                  <a:cubicBezTo>
                    <a:pt x="268423" y="1160230"/>
                    <a:pt x="327955" y="1224255"/>
                    <a:pt x="515005" y="1224255"/>
                  </a:cubicBezTo>
                  <a:cubicBezTo>
                    <a:pt x="631568" y="1222267"/>
                    <a:pt x="747744" y="1210435"/>
                    <a:pt x="862334" y="1188882"/>
                  </a:cubicBezTo>
                  <a:lnTo>
                    <a:pt x="892276" y="1422343"/>
                  </a:lnTo>
                  <a:cubicBezTo>
                    <a:pt x="765462" y="1453644"/>
                    <a:pt x="635373" y="1469442"/>
                    <a:pt x="504789" y="1469388"/>
                  </a:cubicBezTo>
                  <a:cubicBezTo>
                    <a:pt x="152529" y="1469388"/>
                    <a:pt x="0" y="1317285"/>
                    <a:pt x="0" y="10562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7"/>
            <p:cNvSpPr/>
            <p:nvPr/>
          </p:nvSpPr>
          <p:spPr>
            <a:xfrm>
              <a:off x="12041936" y="6714032"/>
              <a:ext cx="903900" cy="1085238"/>
            </a:xfrm>
            <a:custGeom>
              <a:rect b="b" l="l" r="r" t="t"/>
              <a:pathLst>
                <a:path extrusionOk="0" h="1085238" w="903900">
                  <a:moveTo>
                    <a:pt x="451951" y="1085239"/>
                  </a:moveTo>
                  <a:cubicBezTo>
                    <a:pt x="97224" y="1085239"/>
                    <a:pt x="0" y="886797"/>
                    <a:pt x="0" y="674560"/>
                  </a:cubicBezTo>
                  <a:lnTo>
                    <a:pt x="0" y="411032"/>
                  </a:lnTo>
                  <a:cubicBezTo>
                    <a:pt x="0" y="198795"/>
                    <a:pt x="96167" y="0"/>
                    <a:pt x="451951" y="0"/>
                  </a:cubicBezTo>
                  <a:cubicBezTo>
                    <a:pt x="807734" y="0"/>
                    <a:pt x="903901" y="197027"/>
                    <a:pt x="903901" y="411032"/>
                  </a:cubicBezTo>
                  <a:lnTo>
                    <a:pt x="903901" y="674560"/>
                  </a:lnTo>
                  <a:cubicBezTo>
                    <a:pt x="903901" y="886797"/>
                    <a:pt x="807734" y="1085239"/>
                    <a:pt x="451951" y="1085239"/>
                  </a:cubicBezTo>
                  <a:close/>
                  <a:moveTo>
                    <a:pt x="451951" y="222849"/>
                  </a:moveTo>
                  <a:cubicBezTo>
                    <a:pt x="313512" y="222849"/>
                    <a:pt x="259968" y="284751"/>
                    <a:pt x="259968" y="402543"/>
                  </a:cubicBezTo>
                  <a:lnTo>
                    <a:pt x="259968" y="682696"/>
                  </a:lnTo>
                  <a:cubicBezTo>
                    <a:pt x="259968" y="800487"/>
                    <a:pt x="313512" y="862744"/>
                    <a:pt x="451951" y="862744"/>
                  </a:cubicBezTo>
                  <a:cubicBezTo>
                    <a:pt x="590389" y="862744"/>
                    <a:pt x="643580" y="800487"/>
                    <a:pt x="643580" y="682696"/>
                  </a:cubicBezTo>
                  <a:lnTo>
                    <a:pt x="643580" y="402543"/>
                  </a:lnTo>
                  <a:cubicBezTo>
                    <a:pt x="643580" y="285459"/>
                    <a:pt x="590389" y="222849"/>
                    <a:pt x="451951" y="22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7"/>
            <p:cNvSpPr/>
            <p:nvPr/>
          </p:nvSpPr>
          <p:spPr>
            <a:xfrm>
              <a:off x="13122320" y="6714032"/>
              <a:ext cx="873958" cy="1063661"/>
            </a:xfrm>
            <a:custGeom>
              <a:rect b="b" l="l" r="r" t="t"/>
              <a:pathLst>
                <a:path extrusionOk="0" h="1063661" w="873958">
                  <a:moveTo>
                    <a:pt x="613990" y="1063661"/>
                  </a:moveTo>
                  <a:lnTo>
                    <a:pt x="613990" y="336042"/>
                  </a:lnTo>
                  <a:cubicBezTo>
                    <a:pt x="613990" y="280507"/>
                    <a:pt x="590389" y="252562"/>
                    <a:pt x="530856" y="252562"/>
                  </a:cubicBezTo>
                  <a:cubicBezTo>
                    <a:pt x="471324" y="252562"/>
                    <a:pt x="354726" y="291118"/>
                    <a:pt x="259968" y="340287"/>
                  </a:cubicBezTo>
                  <a:lnTo>
                    <a:pt x="259968" y="1063661"/>
                  </a:lnTo>
                  <a:lnTo>
                    <a:pt x="0" y="1063661"/>
                  </a:lnTo>
                  <a:lnTo>
                    <a:pt x="0" y="21577"/>
                  </a:lnTo>
                  <a:lnTo>
                    <a:pt x="198322" y="21577"/>
                  </a:lnTo>
                  <a:lnTo>
                    <a:pt x="224038" y="109302"/>
                  </a:lnTo>
                  <a:cubicBezTo>
                    <a:pt x="353352" y="44177"/>
                    <a:pt x="494820" y="6944"/>
                    <a:pt x="639353" y="0"/>
                  </a:cubicBezTo>
                  <a:cubicBezTo>
                    <a:pt x="811961" y="0"/>
                    <a:pt x="873958" y="122036"/>
                    <a:pt x="873958" y="308451"/>
                  </a:cubicBezTo>
                  <a:lnTo>
                    <a:pt x="873958" y="1063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7"/>
            <p:cNvSpPr/>
            <p:nvPr/>
          </p:nvSpPr>
          <p:spPr>
            <a:xfrm>
              <a:off x="14173113" y="6712971"/>
              <a:ext cx="734462" cy="1086299"/>
            </a:xfrm>
            <a:custGeom>
              <a:rect b="b" l="l" r="r" t="t"/>
              <a:pathLst>
                <a:path extrusionOk="0" h="1086299" w="734462">
                  <a:moveTo>
                    <a:pt x="357896" y="1086300"/>
                  </a:moveTo>
                  <a:cubicBezTo>
                    <a:pt x="236296" y="1084269"/>
                    <a:pt x="115647" y="1064001"/>
                    <a:pt x="0" y="1026166"/>
                  </a:cubicBezTo>
                  <a:lnTo>
                    <a:pt x="35226" y="827371"/>
                  </a:lnTo>
                  <a:cubicBezTo>
                    <a:pt x="135726" y="856150"/>
                    <a:pt x="239643" y="871258"/>
                    <a:pt x="344158" y="872294"/>
                  </a:cubicBezTo>
                  <a:cubicBezTo>
                    <a:pt x="459348" y="872294"/>
                    <a:pt x="476256" y="846472"/>
                    <a:pt x="476256" y="766176"/>
                  </a:cubicBezTo>
                  <a:cubicBezTo>
                    <a:pt x="476256" y="702151"/>
                    <a:pt x="463575" y="669962"/>
                    <a:pt x="295194" y="629283"/>
                  </a:cubicBezTo>
                  <a:cubicBezTo>
                    <a:pt x="41566" y="567380"/>
                    <a:pt x="11625" y="503002"/>
                    <a:pt x="11625" y="301730"/>
                  </a:cubicBezTo>
                  <a:cubicBezTo>
                    <a:pt x="11625" y="92323"/>
                    <a:pt x="103212" y="0"/>
                    <a:pt x="399111" y="0"/>
                  </a:cubicBezTo>
                  <a:cubicBezTo>
                    <a:pt x="505106" y="768"/>
                    <a:pt x="610679" y="13824"/>
                    <a:pt x="713680" y="38910"/>
                  </a:cubicBezTo>
                  <a:lnTo>
                    <a:pt x="687965" y="246549"/>
                  </a:lnTo>
                  <a:cubicBezTo>
                    <a:pt x="593665" y="229085"/>
                    <a:pt x="498131" y="219032"/>
                    <a:pt x="402282" y="216482"/>
                  </a:cubicBezTo>
                  <a:cubicBezTo>
                    <a:pt x="289558" y="216482"/>
                    <a:pt x="270184" y="242304"/>
                    <a:pt x="270184" y="306682"/>
                  </a:cubicBezTo>
                  <a:cubicBezTo>
                    <a:pt x="270184" y="389809"/>
                    <a:pt x="276524" y="396530"/>
                    <a:pt x="417428" y="432610"/>
                  </a:cubicBezTo>
                  <a:cubicBezTo>
                    <a:pt x="706987" y="509723"/>
                    <a:pt x="734463" y="548279"/>
                    <a:pt x="734463" y="762285"/>
                  </a:cubicBezTo>
                  <a:cubicBezTo>
                    <a:pt x="733054" y="962141"/>
                    <a:pt x="671409" y="1086300"/>
                    <a:pt x="357896" y="1086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77"/>
            <p:cNvSpPr/>
            <p:nvPr/>
          </p:nvSpPr>
          <p:spPr>
            <a:xfrm>
              <a:off x="15075253" y="6735609"/>
              <a:ext cx="875015" cy="1063661"/>
            </a:xfrm>
            <a:custGeom>
              <a:rect b="b" l="l" r="r" t="t"/>
              <a:pathLst>
                <a:path extrusionOk="0" h="1063661" w="875015">
                  <a:moveTo>
                    <a:pt x="261377" y="0"/>
                  </a:moveTo>
                  <a:lnTo>
                    <a:pt x="261377" y="727619"/>
                  </a:lnTo>
                  <a:cubicBezTo>
                    <a:pt x="261377" y="783155"/>
                    <a:pt x="284979" y="811099"/>
                    <a:pt x="344511" y="811099"/>
                  </a:cubicBezTo>
                  <a:cubicBezTo>
                    <a:pt x="404043" y="811099"/>
                    <a:pt x="520641" y="772543"/>
                    <a:pt x="615047" y="723375"/>
                  </a:cubicBezTo>
                  <a:lnTo>
                    <a:pt x="615047" y="0"/>
                  </a:lnTo>
                  <a:lnTo>
                    <a:pt x="875015" y="0"/>
                  </a:lnTo>
                  <a:lnTo>
                    <a:pt x="875015" y="1042084"/>
                  </a:lnTo>
                  <a:lnTo>
                    <a:pt x="677045" y="1042084"/>
                  </a:lnTo>
                  <a:lnTo>
                    <a:pt x="651330" y="954359"/>
                  </a:lnTo>
                  <a:cubicBezTo>
                    <a:pt x="521451" y="1019725"/>
                    <a:pt x="379384" y="1056962"/>
                    <a:pt x="234253" y="1063661"/>
                  </a:cubicBezTo>
                  <a:cubicBezTo>
                    <a:pt x="61646" y="1063661"/>
                    <a:pt x="0" y="941625"/>
                    <a:pt x="0" y="7555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77"/>
            <p:cNvSpPr/>
            <p:nvPr/>
          </p:nvSpPr>
          <p:spPr>
            <a:xfrm>
              <a:off x="16173953" y="6274348"/>
              <a:ext cx="259968" cy="1503345"/>
            </a:xfrm>
            <a:custGeom>
              <a:rect b="b" l="l" r="r" t="t"/>
              <a:pathLst>
                <a:path extrusionOk="0" h="1503345" w="259968">
                  <a:moveTo>
                    <a:pt x="0" y="1503346"/>
                  </a:moveTo>
                  <a:lnTo>
                    <a:pt x="0" y="35373"/>
                  </a:lnTo>
                  <a:lnTo>
                    <a:pt x="259968" y="0"/>
                  </a:lnTo>
                  <a:lnTo>
                    <a:pt x="259968" y="1503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7"/>
            <p:cNvSpPr/>
            <p:nvPr/>
          </p:nvSpPr>
          <p:spPr>
            <a:xfrm>
              <a:off x="7945935" y="5941842"/>
              <a:ext cx="1876760" cy="2246885"/>
            </a:xfrm>
            <a:custGeom>
              <a:rect b="b" l="l" r="r" t="t"/>
              <a:pathLst>
                <a:path extrusionOk="0" h="2246885" w="1876760">
                  <a:moveTo>
                    <a:pt x="1119752" y="2246884"/>
                  </a:moveTo>
                  <a:cubicBezTo>
                    <a:pt x="501866" y="2247421"/>
                    <a:pt x="538" y="1744879"/>
                    <a:pt x="0" y="1124418"/>
                  </a:cubicBezTo>
                  <a:cubicBezTo>
                    <a:pt x="-537" y="503961"/>
                    <a:pt x="499921" y="542"/>
                    <a:pt x="1117808" y="0"/>
                  </a:cubicBezTo>
                  <a:cubicBezTo>
                    <a:pt x="1398986" y="-244"/>
                    <a:pt x="1669948" y="105839"/>
                    <a:pt x="1876760" y="297132"/>
                  </a:cubicBezTo>
                  <a:lnTo>
                    <a:pt x="1876760" y="297132"/>
                  </a:lnTo>
                  <a:lnTo>
                    <a:pt x="1612212" y="575870"/>
                  </a:lnTo>
                  <a:lnTo>
                    <a:pt x="1612212" y="575870"/>
                  </a:lnTo>
                  <a:cubicBezTo>
                    <a:pt x="1310663" y="302852"/>
                    <a:pt x="845803" y="327001"/>
                    <a:pt x="573917" y="629807"/>
                  </a:cubicBezTo>
                  <a:cubicBezTo>
                    <a:pt x="302031" y="932612"/>
                    <a:pt x="326079" y="1399410"/>
                    <a:pt x="627626" y="1672428"/>
                  </a:cubicBezTo>
                  <a:cubicBezTo>
                    <a:pt x="907364" y="1925698"/>
                    <a:pt x="1332475" y="1925698"/>
                    <a:pt x="1612212" y="1672428"/>
                  </a:cubicBezTo>
                  <a:lnTo>
                    <a:pt x="1612212" y="1672428"/>
                  </a:lnTo>
                  <a:lnTo>
                    <a:pt x="1876760" y="1951167"/>
                  </a:lnTo>
                  <a:lnTo>
                    <a:pt x="1876760" y="1951167"/>
                  </a:lnTo>
                  <a:cubicBezTo>
                    <a:pt x="1670413" y="2141791"/>
                    <a:pt x="1400134" y="2247371"/>
                    <a:pt x="1119752" y="2246884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7"/>
            <p:cNvSpPr/>
            <p:nvPr/>
          </p:nvSpPr>
          <p:spPr>
            <a:xfrm>
              <a:off x="9874477" y="7442713"/>
              <a:ext cx="183175" cy="183938"/>
            </a:xfrm>
            <a:custGeom>
              <a:rect b="b" l="l" r="r" t="t"/>
              <a:pathLst>
                <a:path extrusionOk="0" h="183938" w="183175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176" y="142761"/>
                    <a:pt x="142169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77"/>
            <p:cNvSpPr/>
            <p:nvPr/>
          </p:nvSpPr>
          <p:spPr>
            <a:xfrm>
              <a:off x="8816286" y="6821919"/>
              <a:ext cx="484710" cy="486730"/>
            </a:xfrm>
            <a:custGeom>
              <a:rect b="b" l="l" r="r" t="t"/>
              <a:pathLst>
                <a:path extrusionOk="0" h="486730" w="484710">
                  <a:moveTo>
                    <a:pt x="242355" y="486730"/>
                  </a:moveTo>
                  <a:cubicBezTo>
                    <a:pt x="108507" y="486730"/>
                    <a:pt x="0" y="377771"/>
                    <a:pt x="0" y="243365"/>
                  </a:cubicBezTo>
                  <a:cubicBezTo>
                    <a:pt x="0" y="108959"/>
                    <a:pt x="108507" y="0"/>
                    <a:pt x="242355" y="0"/>
                  </a:cubicBezTo>
                  <a:cubicBezTo>
                    <a:pt x="376204" y="0"/>
                    <a:pt x="484711" y="108959"/>
                    <a:pt x="484711" y="243365"/>
                  </a:cubicBezTo>
                  <a:cubicBezTo>
                    <a:pt x="484711" y="243482"/>
                    <a:pt x="484711" y="243602"/>
                    <a:pt x="484711" y="243719"/>
                  </a:cubicBezTo>
                  <a:cubicBezTo>
                    <a:pt x="484517" y="377987"/>
                    <a:pt x="376066" y="486730"/>
                    <a:pt x="242355" y="486730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7"/>
            <p:cNvSpPr/>
            <p:nvPr/>
          </p:nvSpPr>
          <p:spPr>
            <a:xfrm>
              <a:off x="9979803" y="7128248"/>
              <a:ext cx="183175" cy="183938"/>
            </a:xfrm>
            <a:custGeom>
              <a:rect b="b" l="l" r="r" t="t"/>
              <a:pathLst>
                <a:path extrusionOk="0" h="183938" w="183175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176" y="142761"/>
                    <a:pt x="142169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7"/>
            <p:cNvSpPr/>
            <p:nvPr/>
          </p:nvSpPr>
          <p:spPr>
            <a:xfrm>
              <a:off x="9707153" y="7117636"/>
              <a:ext cx="183176" cy="183938"/>
            </a:xfrm>
            <a:custGeom>
              <a:rect b="b" l="l" r="r" t="t"/>
              <a:pathLst>
                <a:path extrusionOk="0" h="183938" w="183176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369" y="142567"/>
                    <a:pt x="142680" y="183744"/>
                    <a:pt x="92292" y="183939"/>
                  </a:cubicBezTo>
                  <a:cubicBezTo>
                    <a:pt x="92060" y="183939"/>
                    <a:pt x="91824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7"/>
            <p:cNvSpPr/>
            <p:nvPr/>
          </p:nvSpPr>
          <p:spPr>
            <a:xfrm>
              <a:off x="9979803" y="6818736"/>
              <a:ext cx="183176" cy="183938"/>
            </a:xfrm>
            <a:custGeom>
              <a:rect b="b" l="l" r="r" t="t"/>
              <a:pathLst>
                <a:path extrusionOk="0" h="183938" w="183176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369" y="142567"/>
                    <a:pt x="142680" y="183744"/>
                    <a:pt x="92292" y="183939"/>
                  </a:cubicBezTo>
                  <a:cubicBezTo>
                    <a:pt x="92060" y="183939"/>
                    <a:pt x="91824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77"/>
            <p:cNvSpPr/>
            <p:nvPr/>
          </p:nvSpPr>
          <p:spPr>
            <a:xfrm>
              <a:off x="9707153" y="6829347"/>
              <a:ext cx="183175" cy="183938"/>
            </a:xfrm>
            <a:custGeom>
              <a:rect b="b" l="l" r="r" t="t"/>
              <a:pathLst>
                <a:path extrusionOk="0" h="183938" w="183175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176" y="142761"/>
                    <a:pt x="142169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77"/>
            <p:cNvSpPr/>
            <p:nvPr/>
          </p:nvSpPr>
          <p:spPr>
            <a:xfrm>
              <a:off x="9879761" y="6509223"/>
              <a:ext cx="183175" cy="183938"/>
            </a:xfrm>
            <a:custGeom>
              <a:rect b="b" l="l" r="r" t="t"/>
              <a:pathLst>
                <a:path extrusionOk="0" h="183938" w="183175">
                  <a:moveTo>
                    <a:pt x="91588" y="183939"/>
                  </a:moveTo>
                  <a:cubicBezTo>
                    <a:pt x="41007" y="183939"/>
                    <a:pt x="0" y="142761"/>
                    <a:pt x="0" y="91969"/>
                  </a:cubicBezTo>
                  <a:cubicBezTo>
                    <a:pt x="0" y="41178"/>
                    <a:pt x="41007" y="0"/>
                    <a:pt x="91588" y="0"/>
                  </a:cubicBezTo>
                  <a:cubicBezTo>
                    <a:pt x="142169" y="0"/>
                    <a:pt x="183176" y="41178"/>
                    <a:pt x="183176" y="91969"/>
                  </a:cubicBezTo>
                  <a:cubicBezTo>
                    <a:pt x="183176" y="142761"/>
                    <a:pt x="142169" y="183939"/>
                    <a:pt x="91588" y="1839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77"/>
            <p:cNvSpPr/>
            <p:nvPr/>
          </p:nvSpPr>
          <p:spPr>
            <a:xfrm>
              <a:off x="11042925" y="5513832"/>
              <a:ext cx="2915660" cy="638126"/>
            </a:xfrm>
            <a:custGeom>
              <a:rect b="b" l="l" r="r" t="t"/>
              <a:pathLst>
                <a:path extrusionOk="0" h="638126" w="2915660">
                  <a:moveTo>
                    <a:pt x="275468" y="487438"/>
                  </a:moveTo>
                  <a:lnTo>
                    <a:pt x="275468" y="287227"/>
                  </a:lnTo>
                  <a:lnTo>
                    <a:pt x="92997" y="287227"/>
                  </a:lnTo>
                  <a:lnTo>
                    <a:pt x="92997" y="487438"/>
                  </a:lnTo>
                  <a:lnTo>
                    <a:pt x="0" y="487438"/>
                  </a:lnTo>
                  <a:lnTo>
                    <a:pt x="0" y="6721"/>
                  </a:lnTo>
                  <a:lnTo>
                    <a:pt x="92997" y="6721"/>
                  </a:lnTo>
                  <a:lnTo>
                    <a:pt x="92997" y="208346"/>
                  </a:lnTo>
                  <a:lnTo>
                    <a:pt x="275468" y="208346"/>
                  </a:lnTo>
                  <a:lnTo>
                    <a:pt x="275468" y="6721"/>
                  </a:lnTo>
                  <a:lnTo>
                    <a:pt x="368465" y="6721"/>
                  </a:lnTo>
                  <a:lnTo>
                    <a:pt x="368465" y="487438"/>
                  </a:lnTo>
                  <a:close/>
                  <a:moveTo>
                    <a:pt x="709453" y="487438"/>
                  </a:moveTo>
                  <a:lnTo>
                    <a:pt x="635478" y="487438"/>
                  </a:lnTo>
                  <a:lnTo>
                    <a:pt x="628785" y="463738"/>
                  </a:lnTo>
                  <a:cubicBezTo>
                    <a:pt x="597117" y="483695"/>
                    <a:pt x="560517" y="494353"/>
                    <a:pt x="523107" y="494512"/>
                  </a:cubicBezTo>
                  <a:cubicBezTo>
                    <a:pt x="457587" y="494512"/>
                    <a:pt x="429406" y="451004"/>
                    <a:pt x="429406" y="391224"/>
                  </a:cubicBezTo>
                  <a:cubicBezTo>
                    <a:pt x="429406" y="320478"/>
                    <a:pt x="461109" y="293595"/>
                    <a:pt x="535084" y="293595"/>
                  </a:cubicBezTo>
                  <a:lnTo>
                    <a:pt x="621388" y="293595"/>
                  </a:lnTo>
                  <a:lnTo>
                    <a:pt x="621388" y="258222"/>
                  </a:lnTo>
                  <a:cubicBezTo>
                    <a:pt x="621388" y="219665"/>
                    <a:pt x="610468" y="206224"/>
                    <a:pt x="552697" y="206224"/>
                  </a:cubicBezTo>
                  <a:cubicBezTo>
                    <a:pt x="519197" y="206567"/>
                    <a:pt x="485838" y="210121"/>
                    <a:pt x="453007" y="216836"/>
                  </a:cubicBezTo>
                  <a:lnTo>
                    <a:pt x="442087" y="150688"/>
                  </a:lnTo>
                  <a:cubicBezTo>
                    <a:pt x="482315" y="139906"/>
                    <a:pt x="523741" y="134319"/>
                    <a:pt x="565378" y="134063"/>
                  </a:cubicBezTo>
                  <a:cubicBezTo>
                    <a:pt x="678102" y="134063"/>
                    <a:pt x="711567" y="172619"/>
                    <a:pt x="711567" y="259637"/>
                  </a:cubicBezTo>
                  <a:close/>
                  <a:moveTo>
                    <a:pt x="619274" y="356205"/>
                  </a:moveTo>
                  <a:lnTo>
                    <a:pt x="552697" y="356205"/>
                  </a:lnTo>
                  <a:cubicBezTo>
                    <a:pt x="523459" y="356205"/>
                    <a:pt x="515357" y="363987"/>
                    <a:pt x="515357" y="391577"/>
                  </a:cubicBezTo>
                  <a:cubicBezTo>
                    <a:pt x="515357" y="419168"/>
                    <a:pt x="523459" y="426950"/>
                    <a:pt x="550583" y="426950"/>
                  </a:cubicBezTo>
                  <a:cubicBezTo>
                    <a:pt x="574326" y="426688"/>
                    <a:pt x="597681" y="420618"/>
                    <a:pt x="618570" y="409264"/>
                  </a:cubicBezTo>
                  <a:close/>
                  <a:moveTo>
                    <a:pt x="897912" y="495220"/>
                  </a:moveTo>
                  <a:cubicBezTo>
                    <a:pt x="855817" y="494611"/>
                    <a:pt x="814039" y="487820"/>
                    <a:pt x="773917" y="475057"/>
                  </a:cubicBezTo>
                  <a:lnTo>
                    <a:pt x="786598" y="408910"/>
                  </a:lnTo>
                  <a:cubicBezTo>
                    <a:pt x="821049" y="418348"/>
                    <a:pt x="856557" y="423339"/>
                    <a:pt x="892276" y="423767"/>
                  </a:cubicBezTo>
                  <a:cubicBezTo>
                    <a:pt x="932081" y="423767"/>
                    <a:pt x="938070" y="415277"/>
                    <a:pt x="938070" y="388394"/>
                  </a:cubicBezTo>
                  <a:cubicBezTo>
                    <a:pt x="938070" y="361510"/>
                    <a:pt x="933491" y="356205"/>
                    <a:pt x="875368" y="342763"/>
                  </a:cubicBezTo>
                  <a:cubicBezTo>
                    <a:pt x="788711" y="322247"/>
                    <a:pt x="779201" y="300669"/>
                    <a:pt x="779201" y="233814"/>
                  </a:cubicBezTo>
                  <a:cubicBezTo>
                    <a:pt x="779201" y="166960"/>
                    <a:pt x="810904" y="133356"/>
                    <a:pt x="913412" y="133356"/>
                  </a:cubicBezTo>
                  <a:cubicBezTo>
                    <a:pt x="949695" y="133312"/>
                    <a:pt x="985872" y="137466"/>
                    <a:pt x="1021204" y="145736"/>
                  </a:cubicBezTo>
                  <a:lnTo>
                    <a:pt x="1012397" y="216482"/>
                  </a:lnTo>
                  <a:cubicBezTo>
                    <a:pt x="979707" y="210681"/>
                    <a:pt x="946595" y="207370"/>
                    <a:pt x="913412" y="206577"/>
                  </a:cubicBezTo>
                  <a:cubicBezTo>
                    <a:pt x="874311" y="206577"/>
                    <a:pt x="867618" y="215067"/>
                    <a:pt x="867618" y="236291"/>
                  </a:cubicBezTo>
                  <a:cubicBezTo>
                    <a:pt x="867618" y="264235"/>
                    <a:pt x="870084" y="266358"/>
                    <a:pt x="918696" y="278384"/>
                  </a:cubicBezTo>
                  <a:cubicBezTo>
                    <a:pt x="1019090" y="303853"/>
                    <a:pt x="1028601" y="316941"/>
                    <a:pt x="1028601" y="388040"/>
                  </a:cubicBezTo>
                  <a:cubicBezTo>
                    <a:pt x="1028601" y="459139"/>
                    <a:pt x="1006409" y="495220"/>
                    <a:pt x="897912" y="495220"/>
                  </a:cubicBezTo>
                  <a:close/>
                  <a:moveTo>
                    <a:pt x="1310410" y="488145"/>
                  </a:moveTo>
                  <a:lnTo>
                    <a:pt x="1310410" y="245134"/>
                  </a:lnTo>
                  <a:cubicBezTo>
                    <a:pt x="1310410" y="226740"/>
                    <a:pt x="1302307" y="217543"/>
                    <a:pt x="1281524" y="217543"/>
                  </a:cubicBezTo>
                  <a:cubicBezTo>
                    <a:pt x="1248658" y="221391"/>
                    <a:pt x="1216814" y="231602"/>
                    <a:pt x="1187823" y="247610"/>
                  </a:cubicBezTo>
                  <a:lnTo>
                    <a:pt x="1187823" y="488499"/>
                  </a:lnTo>
                  <a:lnTo>
                    <a:pt x="1096235" y="488499"/>
                  </a:lnTo>
                  <a:lnTo>
                    <a:pt x="1096235" y="0"/>
                  </a:lnTo>
                  <a:lnTo>
                    <a:pt x="1186414" y="13442"/>
                  </a:lnTo>
                  <a:lnTo>
                    <a:pt x="1186414" y="166960"/>
                  </a:lnTo>
                  <a:cubicBezTo>
                    <a:pt x="1227417" y="146739"/>
                    <a:pt x="1272154" y="135295"/>
                    <a:pt x="1317807" y="133356"/>
                  </a:cubicBezTo>
                  <a:cubicBezTo>
                    <a:pt x="1377691" y="133356"/>
                    <a:pt x="1399179" y="174034"/>
                    <a:pt x="1399179" y="235937"/>
                  </a:cubicBezTo>
                  <a:lnTo>
                    <a:pt x="1399179" y="487438"/>
                  </a:lnTo>
                  <a:close/>
                  <a:moveTo>
                    <a:pt x="1475972" y="92323"/>
                  </a:moveTo>
                  <a:lnTo>
                    <a:pt x="1475972" y="6721"/>
                  </a:lnTo>
                  <a:lnTo>
                    <a:pt x="1566151" y="6721"/>
                  </a:lnTo>
                  <a:lnTo>
                    <a:pt x="1566151" y="91616"/>
                  </a:lnTo>
                  <a:close/>
                  <a:moveTo>
                    <a:pt x="1475972" y="488145"/>
                  </a:moveTo>
                  <a:lnTo>
                    <a:pt x="1475972" y="141491"/>
                  </a:lnTo>
                  <a:lnTo>
                    <a:pt x="1566151" y="141491"/>
                  </a:lnTo>
                  <a:lnTo>
                    <a:pt x="1566151" y="488145"/>
                  </a:lnTo>
                  <a:close/>
                  <a:moveTo>
                    <a:pt x="1638012" y="144321"/>
                  </a:moveTo>
                  <a:cubicBezTo>
                    <a:pt x="1638012" y="57304"/>
                    <a:pt x="1690499" y="6721"/>
                    <a:pt x="1814142" y="6721"/>
                  </a:cubicBezTo>
                  <a:cubicBezTo>
                    <a:pt x="1859091" y="6698"/>
                    <a:pt x="1903898" y="11921"/>
                    <a:pt x="1947649" y="22285"/>
                  </a:cubicBezTo>
                  <a:lnTo>
                    <a:pt x="1937434" y="100105"/>
                  </a:lnTo>
                  <a:cubicBezTo>
                    <a:pt x="1897663" y="92873"/>
                    <a:pt x="1857364" y="88851"/>
                    <a:pt x="1816960" y="88078"/>
                  </a:cubicBezTo>
                  <a:cubicBezTo>
                    <a:pt x="1752849" y="88078"/>
                    <a:pt x="1732066" y="109302"/>
                    <a:pt x="1732066" y="158824"/>
                  </a:cubicBezTo>
                  <a:lnTo>
                    <a:pt x="1732066" y="341348"/>
                  </a:lnTo>
                  <a:cubicBezTo>
                    <a:pt x="1732066" y="391931"/>
                    <a:pt x="1752849" y="412094"/>
                    <a:pt x="1816960" y="412094"/>
                  </a:cubicBezTo>
                  <a:cubicBezTo>
                    <a:pt x="1857364" y="411322"/>
                    <a:pt x="1897663" y="407301"/>
                    <a:pt x="1937434" y="400067"/>
                  </a:cubicBezTo>
                  <a:lnTo>
                    <a:pt x="1947649" y="477533"/>
                  </a:lnTo>
                  <a:cubicBezTo>
                    <a:pt x="1903933" y="488191"/>
                    <a:pt x="1859126" y="493536"/>
                    <a:pt x="1814142" y="493451"/>
                  </a:cubicBezTo>
                  <a:cubicBezTo>
                    <a:pt x="1691555" y="493451"/>
                    <a:pt x="1638012" y="442868"/>
                    <a:pt x="1638012" y="355851"/>
                  </a:cubicBezTo>
                  <a:close/>
                  <a:moveTo>
                    <a:pt x="2145619" y="495220"/>
                  </a:moveTo>
                  <a:cubicBezTo>
                    <a:pt x="2022328" y="495220"/>
                    <a:pt x="1989216" y="429780"/>
                    <a:pt x="1989216" y="358327"/>
                  </a:cubicBezTo>
                  <a:lnTo>
                    <a:pt x="1989216" y="270249"/>
                  </a:lnTo>
                  <a:cubicBezTo>
                    <a:pt x="1989216" y="199503"/>
                    <a:pt x="2022328" y="133356"/>
                    <a:pt x="2145619" y="133356"/>
                  </a:cubicBezTo>
                  <a:cubicBezTo>
                    <a:pt x="2268910" y="133356"/>
                    <a:pt x="2302023" y="199149"/>
                    <a:pt x="2302023" y="270249"/>
                  </a:cubicBezTo>
                  <a:lnTo>
                    <a:pt x="2302023" y="357619"/>
                  </a:lnTo>
                  <a:cubicBezTo>
                    <a:pt x="2302023" y="429073"/>
                    <a:pt x="2268910" y="495220"/>
                    <a:pt x="2145619" y="495220"/>
                  </a:cubicBezTo>
                  <a:close/>
                  <a:moveTo>
                    <a:pt x="2145619" y="208346"/>
                  </a:moveTo>
                  <a:cubicBezTo>
                    <a:pt x="2097712" y="208346"/>
                    <a:pt x="2079042" y="228862"/>
                    <a:pt x="2079042" y="268126"/>
                  </a:cubicBezTo>
                  <a:lnTo>
                    <a:pt x="2079042" y="361157"/>
                  </a:lnTo>
                  <a:cubicBezTo>
                    <a:pt x="2079042" y="400421"/>
                    <a:pt x="2097712" y="420937"/>
                    <a:pt x="2145619" y="420937"/>
                  </a:cubicBezTo>
                  <a:cubicBezTo>
                    <a:pt x="2193527" y="420937"/>
                    <a:pt x="2212196" y="400421"/>
                    <a:pt x="2212196" y="361157"/>
                  </a:cubicBezTo>
                  <a:lnTo>
                    <a:pt x="2212196" y="267419"/>
                  </a:lnTo>
                  <a:cubicBezTo>
                    <a:pt x="2212196" y="228155"/>
                    <a:pt x="2193527" y="207639"/>
                    <a:pt x="2145619" y="207639"/>
                  </a:cubicBezTo>
                  <a:close/>
                  <a:moveTo>
                    <a:pt x="2555650" y="212237"/>
                  </a:moveTo>
                  <a:cubicBezTo>
                    <a:pt x="2522679" y="226561"/>
                    <a:pt x="2490870" y="243474"/>
                    <a:pt x="2460540" y="262820"/>
                  </a:cubicBezTo>
                  <a:lnTo>
                    <a:pt x="2460540" y="486377"/>
                  </a:lnTo>
                  <a:lnTo>
                    <a:pt x="2370362" y="486377"/>
                  </a:lnTo>
                  <a:lnTo>
                    <a:pt x="2370362" y="141491"/>
                  </a:lnTo>
                  <a:lnTo>
                    <a:pt x="2446450" y="141491"/>
                  </a:lnTo>
                  <a:lnTo>
                    <a:pt x="2452438" y="179694"/>
                  </a:lnTo>
                  <a:cubicBezTo>
                    <a:pt x="2481887" y="160611"/>
                    <a:pt x="2513626" y="145283"/>
                    <a:pt x="2546844" y="134063"/>
                  </a:cubicBezTo>
                  <a:close/>
                  <a:moveTo>
                    <a:pt x="2915661" y="371061"/>
                  </a:moveTo>
                  <a:cubicBezTo>
                    <a:pt x="2915661" y="447820"/>
                    <a:pt x="2880435" y="493451"/>
                    <a:pt x="2796949" y="493451"/>
                  </a:cubicBezTo>
                  <a:cubicBezTo>
                    <a:pt x="2764753" y="493221"/>
                    <a:pt x="2732662" y="489783"/>
                    <a:pt x="2701134" y="483193"/>
                  </a:cubicBezTo>
                  <a:lnTo>
                    <a:pt x="2701134" y="624684"/>
                  </a:lnTo>
                  <a:lnTo>
                    <a:pt x="2610956" y="638126"/>
                  </a:lnTo>
                  <a:lnTo>
                    <a:pt x="2610956" y="141491"/>
                  </a:lnTo>
                  <a:lnTo>
                    <a:pt x="2681408" y="141491"/>
                  </a:lnTo>
                  <a:lnTo>
                    <a:pt x="2690214" y="170497"/>
                  </a:lnTo>
                  <a:cubicBezTo>
                    <a:pt x="2723538" y="147110"/>
                    <a:pt x="2763344" y="134744"/>
                    <a:pt x="2803994" y="135124"/>
                  </a:cubicBezTo>
                  <a:cubicBezTo>
                    <a:pt x="2876208" y="135124"/>
                    <a:pt x="2914604" y="176510"/>
                    <a:pt x="2914604" y="255392"/>
                  </a:cubicBezTo>
                  <a:close/>
                  <a:moveTo>
                    <a:pt x="2701134" y="409971"/>
                  </a:moveTo>
                  <a:cubicBezTo>
                    <a:pt x="2727307" y="415592"/>
                    <a:pt x="2753973" y="418673"/>
                    <a:pt x="2780746" y="419168"/>
                  </a:cubicBezTo>
                  <a:cubicBezTo>
                    <a:pt x="2813153" y="419168"/>
                    <a:pt x="2825835" y="404312"/>
                    <a:pt x="2825835" y="373184"/>
                  </a:cubicBezTo>
                  <a:lnTo>
                    <a:pt x="2825835" y="251501"/>
                  </a:lnTo>
                  <a:cubicBezTo>
                    <a:pt x="2825835" y="223203"/>
                    <a:pt x="2814562" y="207639"/>
                    <a:pt x="2781450" y="207639"/>
                  </a:cubicBezTo>
                  <a:cubicBezTo>
                    <a:pt x="2751930" y="208524"/>
                    <a:pt x="2723609" y="219506"/>
                    <a:pt x="2701134" y="2387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Consul">
  <p:cSld name="Splash - Consul_1">
    <p:bg>
      <p:bgPr>
        <a:solidFill>
          <a:srgbClr val="000000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Nomad">
  <p:cSld name="Splash - Nomad">
    <p:bg>
      <p:bgPr>
        <a:solidFill>
          <a:srgbClr val="00000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Google Shape;54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79"/>
          <p:cNvGrpSpPr/>
          <p:nvPr/>
        </p:nvGrpSpPr>
        <p:grpSpPr>
          <a:xfrm>
            <a:off x="2976268" y="2093037"/>
            <a:ext cx="3191465" cy="957426"/>
            <a:chOff x="7702569" y="5511171"/>
            <a:chExt cx="8979923" cy="2707652"/>
          </a:xfrm>
        </p:grpSpPr>
        <p:sp>
          <p:nvSpPr>
            <p:cNvPr id="544" name="Google Shape;544;p79"/>
            <p:cNvSpPr/>
            <p:nvPr/>
          </p:nvSpPr>
          <p:spPr>
            <a:xfrm>
              <a:off x="10724981" y="6338509"/>
              <a:ext cx="1164424" cy="1409448"/>
            </a:xfrm>
            <a:custGeom>
              <a:rect b="b" l="l" r="r" t="t"/>
              <a:pathLst>
                <a:path extrusionOk="0" h="1409448" w="1164424">
                  <a:moveTo>
                    <a:pt x="265124" y="340730"/>
                  </a:moveTo>
                  <a:lnTo>
                    <a:pt x="265124" y="1409448"/>
                  </a:lnTo>
                  <a:lnTo>
                    <a:pt x="0" y="1409448"/>
                  </a:lnTo>
                  <a:lnTo>
                    <a:pt x="0" y="0"/>
                  </a:lnTo>
                  <a:lnTo>
                    <a:pt x="359508" y="0"/>
                  </a:lnTo>
                  <a:lnTo>
                    <a:pt x="901421" y="1070817"/>
                  </a:lnTo>
                  <a:lnTo>
                    <a:pt x="901421" y="0"/>
                  </a:lnTo>
                  <a:lnTo>
                    <a:pt x="1164424" y="0"/>
                  </a:lnTo>
                  <a:lnTo>
                    <a:pt x="1164424" y="1409448"/>
                  </a:lnTo>
                  <a:lnTo>
                    <a:pt x="804209" y="14094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9"/>
            <p:cNvSpPr/>
            <p:nvPr/>
          </p:nvSpPr>
          <p:spPr>
            <a:xfrm>
              <a:off x="12076406" y="6696031"/>
              <a:ext cx="906723" cy="1072915"/>
            </a:xfrm>
            <a:custGeom>
              <a:rect b="b" l="l" r="r" t="t"/>
              <a:pathLst>
                <a:path extrusionOk="0" h="1072915" w="906723">
                  <a:moveTo>
                    <a:pt x="453538" y="1072916"/>
                  </a:moveTo>
                  <a:cubicBezTo>
                    <a:pt x="96505" y="1072916"/>
                    <a:pt x="0" y="878413"/>
                    <a:pt x="0" y="666768"/>
                  </a:cubicBezTo>
                  <a:lnTo>
                    <a:pt x="0" y="406498"/>
                  </a:lnTo>
                  <a:cubicBezTo>
                    <a:pt x="0" y="194853"/>
                    <a:pt x="96505" y="0"/>
                    <a:pt x="453538" y="0"/>
                  </a:cubicBezTo>
                  <a:cubicBezTo>
                    <a:pt x="810572" y="0"/>
                    <a:pt x="906724" y="194853"/>
                    <a:pt x="906724" y="406498"/>
                  </a:cubicBezTo>
                  <a:lnTo>
                    <a:pt x="906724" y="666768"/>
                  </a:lnTo>
                  <a:cubicBezTo>
                    <a:pt x="906724" y="879112"/>
                    <a:pt x="810572" y="1072916"/>
                    <a:pt x="453538" y="1072916"/>
                  </a:cubicBezTo>
                  <a:close/>
                  <a:moveTo>
                    <a:pt x="453538" y="220390"/>
                  </a:moveTo>
                  <a:cubicBezTo>
                    <a:pt x="314614" y="220390"/>
                    <a:pt x="260882" y="281610"/>
                    <a:pt x="260882" y="398102"/>
                  </a:cubicBezTo>
                  <a:lnTo>
                    <a:pt x="260882" y="675164"/>
                  </a:lnTo>
                  <a:cubicBezTo>
                    <a:pt x="260882" y="791656"/>
                    <a:pt x="314614" y="852875"/>
                    <a:pt x="453538" y="852875"/>
                  </a:cubicBezTo>
                  <a:cubicBezTo>
                    <a:pt x="592464" y="852875"/>
                    <a:pt x="645842" y="791656"/>
                    <a:pt x="645842" y="675164"/>
                  </a:cubicBezTo>
                  <a:lnTo>
                    <a:pt x="645842" y="398102"/>
                  </a:lnTo>
                  <a:cubicBezTo>
                    <a:pt x="645842" y="281610"/>
                    <a:pt x="592464" y="220390"/>
                    <a:pt x="453538" y="220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9"/>
            <p:cNvSpPr/>
            <p:nvPr/>
          </p:nvSpPr>
          <p:spPr>
            <a:xfrm>
              <a:off x="13160586" y="6696031"/>
              <a:ext cx="1493885" cy="1051926"/>
            </a:xfrm>
            <a:custGeom>
              <a:rect b="b" l="l" r="r" t="t"/>
              <a:pathLst>
                <a:path extrusionOk="0" h="1051926" w="1493885">
                  <a:moveTo>
                    <a:pt x="615795" y="1051926"/>
                  </a:moveTo>
                  <a:lnTo>
                    <a:pt x="615795" y="332335"/>
                  </a:lnTo>
                  <a:cubicBezTo>
                    <a:pt x="615795" y="277412"/>
                    <a:pt x="592464" y="249776"/>
                    <a:pt x="532723" y="249776"/>
                  </a:cubicBezTo>
                  <a:cubicBezTo>
                    <a:pt x="472981" y="249776"/>
                    <a:pt x="355973" y="287907"/>
                    <a:pt x="260882" y="336533"/>
                  </a:cubicBezTo>
                  <a:lnTo>
                    <a:pt x="260882" y="1051926"/>
                  </a:lnTo>
                  <a:lnTo>
                    <a:pt x="0" y="1051926"/>
                  </a:lnTo>
                  <a:lnTo>
                    <a:pt x="0" y="21339"/>
                  </a:lnTo>
                  <a:lnTo>
                    <a:pt x="197959" y="21339"/>
                  </a:lnTo>
                  <a:lnTo>
                    <a:pt x="223411" y="108096"/>
                  </a:lnTo>
                  <a:cubicBezTo>
                    <a:pt x="353287" y="43641"/>
                    <a:pt x="495393" y="6818"/>
                    <a:pt x="640540" y="0"/>
                  </a:cubicBezTo>
                  <a:cubicBezTo>
                    <a:pt x="740933" y="0"/>
                    <a:pt x="803149" y="40230"/>
                    <a:pt x="837438" y="110195"/>
                  </a:cubicBezTo>
                  <a:cubicBezTo>
                    <a:pt x="968091" y="43840"/>
                    <a:pt x="1111718" y="6251"/>
                    <a:pt x="1258455" y="0"/>
                  </a:cubicBezTo>
                  <a:cubicBezTo>
                    <a:pt x="1431669" y="0"/>
                    <a:pt x="1493885" y="120690"/>
                    <a:pt x="1493885" y="304698"/>
                  </a:cubicBezTo>
                  <a:lnTo>
                    <a:pt x="1493885" y="1051926"/>
                  </a:lnTo>
                  <a:lnTo>
                    <a:pt x="1233003" y="1051926"/>
                  </a:lnTo>
                  <a:lnTo>
                    <a:pt x="1233003" y="332335"/>
                  </a:lnTo>
                  <a:cubicBezTo>
                    <a:pt x="1233003" y="277412"/>
                    <a:pt x="1209319" y="249776"/>
                    <a:pt x="1149577" y="249776"/>
                  </a:cubicBezTo>
                  <a:cubicBezTo>
                    <a:pt x="1053956" y="259592"/>
                    <a:pt x="961446" y="289149"/>
                    <a:pt x="878091" y="336533"/>
                  </a:cubicBezTo>
                  <a:lnTo>
                    <a:pt x="878091" y="10519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9"/>
            <p:cNvSpPr/>
            <p:nvPr/>
          </p:nvSpPr>
          <p:spPr>
            <a:xfrm>
              <a:off x="14825917" y="6696031"/>
              <a:ext cx="815521" cy="1072916"/>
            </a:xfrm>
            <a:custGeom>
              <a:rect b="b" l="l" r="r" t="t"/>
              <a:pathLst>
                <a:path extrusionOk="0" h="1072916" w="815521">
                  <a:moveTo>
                    <a:pt x="813047" y="1051926"/>
                  </a:moveTo>
                  <a:lnTo>
                    <a:pt x="600948" y="1051926"/>
                  </a:lnTo>
                  <a:lnTo>
                    <a:pt x="581859" y="981961"/>
                  </a:lnTo>
                  <a:cubicBezTo>
                    <a:pt x="489631" y="1041379"/>
                    <a:pt x="381920" y="1072979"/>
                    <a:pt x="271840" y="1072916"/>
                  </a:cubicBezTo>
                  <a:cubicBezTo>
                    <a:pt x="81305" y="1072916"/>
                    <a:pt x="0" y="943830"/>
                    <a:pt x="0" y="766119"/>
                  </a:cubicBezTo>
                  <a:cubicBezTo>
                    <a:pt x="0" y="556223"/>
                    <a:pt x="92263" y="476463"/>
                    <a:pt x="303656" y="476463"/>
                  </a:cubicBezTo>
                  <a:lnTo>
                    <a:pt x="553932" y="476463"/>
                  </a:lnTo>
                  <a:lnTo>
                    <a:pt x="553932" y="368367"/>
                  </a:lnTo>
                  <a:cubicBezTo>
                    <a:pt x="553932" y="253974"/>
                    <a:pt x="521764" y="213744"/>
                    <a:pt x="355266" y="213744"/>
                  </a:cubicBezTo>
                  <a:cubicBezTo>
                    <a:pt x="258160" y="214867"/>
                    <a:pt x="161408" y="225529"/>
                    <a:pt x="66458" y="245578"/>
                  </a:cubicBezTo>
                  <a:lnTo>
                    <a:pt x="34289" y="48626"/>
                  </a:lnTo>
                  <a:cubicBezTo>
                    <a:pt x="150626" y="16925"/>
                    <a:pt x="270674" y="574"/>
                    <a:pt x="391323" y="0"/>
                  </a:cubicBezTo>
                  <a:cubicBezTo>
                    <a:pt x="718663" y="0"/>
                    <a:pt x="815521" y="114393"/>
                    <a:pt x="815521" y="372565"/>
                  </a:cubicBezTo>
                  <a:close/>
                  <a:moveTo>
                    <a:pt x="552165" y="662570"/>
                  </a:moveTo>
                  <a:lnTo>
                    <a:pt x="359862" y="662570"/>
                  </a:lnTo>
                  <a:cubicBezTo>
                    <a:pt x="274315" y="662570"/>
                    <a:pt x="250631" y="685659"/>
                    <a:pt x="250631" y="764020"/>
                  </a:cubicBezTo>
                  <a:cubicBezTo>
                    <a:pt x="250631" y="836084"/>
                    <a:pt x="274315" y="868967"/>
                    <a:pt x="356680" y="868967"/>
                  </a:cubicBezTo>
                  <a:cubicBezTo>
                    <a:pt x="425683" y="867935"/>
                    <a:pt x="493307" y="849643"/>
                    <a:pt x="553226" y="815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9"/>
            <p:cNvSpPr/>
            <p:nvPr/>
          </p:nvSpPr>
          <p:spPr>
            <a:xfrm>
              <a:off x="15799453" y="6261197"/>
              <a:ext cx="883039" cy="1507750"/>
            </a:xfrm>
            <a:custGeom>
              <a:rect b="b" l="l" r="r" t="t"/>
              <a:pathLst>
                <a:path extrusionOk="0" h="1507750" w="883039">
                  <a:moveTo>
                    <a:pt x="0" y="799002"/>
                  </a:moveTo>
                  <a:cubicBezTo>
                    <a:pt x="0" y="570216"/>
                    <a:pt x="102514" y="434833"/>
                    <a:pt x="344307" y="434833"/>
                  </a:cubicBezTo>
                  <a:cubicBezTo>
                    <a:pt x="437666" y="435866"/>
                    <a:pt x="530707" y="445822"/>
                    <a:pt x="622157" y="464569"/>
                  </a:cubicBezTo>
                  <a:lnTo>
                    <a:pt x="622157" y="34983"/>
                  </a:lnTo>
                  <a:lnTo>
                    <a:pt x="883039" y="0"/>
                  </a:lnTo>
                  <a:lnTo>
                    <a:pt x="883039" y="1486760"/>
                  </a:lnTo>
                  <a:lnTo>
                    <a:pt x="675536" y="1486760"/>
                  </a:lnTo>
                  <a:lnTo>
                    <a:pt x="650084" y="1400003"/>
                  </a:lnTo>
                  <a:cubicBezTo>
                    <a:pt x="554886" y="1470178"/>
                    <a:pt x="439328" y="1507977"/>
                    <a:pt x="320623" y="1507749"/>
                  </a:cubicBezTo>
                  <a:cubicBezTo>
                    <a:pt x="110999" y="1507749"/>
                    <a:pt x="0" y="1385310"/>
                    <a:pt x="0" y="1150227"/>
                  </a:cubicBezTo>
                  <a:close/>
                  <a:moveTo>
                    <a:pt x="622157" y="684259"/>
                  </a:moveTo>
                  <a:cubicBezTo>
                    <a:pt x="546332" y="667590"/>
                    <a:pt x="468986" y="658453"/>
                    <a:pt x="391323" y="656973"/>
                  </a:cubicBezTo>
                  <a:cubicBezTo>
                    <a:pt x="297292" y="656973"/>
                    <a:pt x="260882" y="701401"/>
                    <a:pt x="260882" y="794455"/>
                  </a:cubicBezTo>
                  <a:lnTo>
                    <a:pt x="260882" y="1156524"/>
                  </a:lnTo>
                  <a:cubicBezTo>
                    <a:pt x="260882" y="1241182"/>
                    <a:pt x="292697" y="1287709"/>
                    <a:pt x="389202" y="1287709"/>
                  </a:cubicBezTo>
                  <a:cubicBezTo>
                    <a:pt x="475455" y="1284634"/>
                    <a:pt x="557891" y="1251705"/>
                    <a:pt x="622157" y="1194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9"/>
            <p:cNvSpPr/>
            <p:nvPr/>
          </p:nvSpPr>
          <p:spPr>
            <a:xfrm>
              <a:off x="7702569" y="5866594"/>
              <a:ext cx="2058775" cy="2352229"/>
            </a:xfrm>
            <a:custGeom>
              <a:rect b="b" l="l" r="r" t="t"/>
              <a:pathLst>
                <a:path extrusionOk="0" h="2352229" w="2058775">
                  <a:moveTo>
                    <a:pt x="1029388" y="0"/>
                  </a:moveTo>
                  <a:lnTo>
                    <a:pt x="0" y="589107"/>
                  </a:lnTo>
                  <a:lnTo>
                    <a:pt x="0" y="1764172"/>
                  </a:lnTo>
                  <a:lnTo>
                    <a:pt x="1029388" y="2352229"/>
                  </a:lnTo>
                  <a:lnTo>
                    <a:pt x="2058776" y="1764172"/>
                  </a:lnTo>
                  <a:lnTo>
                    <a:pt x="2058776" y="589107"/>
                  </a:lnTo>
                  <a:close/>
                  <a:moveTo>
                    <a:pt x="1488936" y="1294356"/>
                  </a:moveTo>
                  <a:lnTo>
                    <a:pt x="1214621" y="1451078"/>
                  </a:lnTo>
                  <a:lnTo>
                    <a:pt x="883746" y="1271617"/>
                  </a:lnTo>
                  <a:lnTo>
                    <a:pt x="883746" y="1646630"/>
                  </a:lnTo>
                  <a:lnTo>
                    <a:pt x="572314" y="1842183"/>
                  </a:lnTo>
                  <a:lnTo>
                    <a:pt x="572314" y="1058223"/>
                  </a:lnTo>
                  <a:lnTo>
                    <a:pt x="819763" y="908848"/>
                  </a:lnTo>
                  <a:lnTo>
                    <a:pt x="1162303" y="1087609"/>
                  </a:lnTo>
                  <a:lnTo>
                    <a:pt x="1162303" y="704899"/>
                  </a:lnTo>
                  <a:lnTo>
                    <a:pt x="1489643" y="510396"/>
                  </a:lnTo>
                  <a:close/>
                </a:path>
              </a:pathLst>
            </a:custGeom>
            <a:solidFill>
              <a:srgbClr val="00CA8E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9"/>
            <p:cNvSpPr/>
            <p:nvPr/>
          </p:nvSpPr>
          <p:spPr>
            <a:xfrm>
              <a:off x="10727809" y="5511171"/>
              <a:ext cx="2926260" cy="631085"/>
            </a:xfrm>
            <a:custGeom>
              <a:rect b="b" l="l" r="r" t="t"/>
              <a:pathLst>
                <a:path extrusionOk="0" h="631085" w="2926260">
                  <a:moveTo>
                    <a:pt x="276436" y="482060"/>
                  </a:moveTo>
                  <a:lnTo>
                    <a:pt x="276436" y="284059"/>
                  </a:lnTo>
                  <a:lnTo>
                    <a:pt x="93324" y="284059"/>
                  </a:lnTo>
                  <a:lnTo>
                    <a:pt x="93324" y="482060"/>
                  </a:lnTo>
                  <a:lnTo>
                    <a:pt x="0" y="482060"/>
                  </a:lnTo>
                  <a:lnTo>
                    <a:pt x="0" y="6647"/>
                  </a:lnTo>
                  <a:lnTo>
                    <a:pt x="93324" y="6647"/>
                  </a:lnTo>
                  <a:lnTo>
                    <a:pt x="93324" y="206047"/>
                  </a:lnTo>
                  <a:lnTo>
                    <a:pt x="276436" y="206047"/>
                  </a:lnTo>
                  <a:lnTo>
                    <a:pt x="276436" y="6647"/>
                  </a:lnTo>
                  <a:lnTo>
                    <a:pt x="368345" y="6647"/>
                  </a:lnTo>
                  <a:lnTo>
                    <a:pt x="368345" y="482060"/>
                  </a:lnTo>
                  <a:close/>
                  <a:moveTo>
                    <a:pt x="711946" y="482060"/>
                  </a:moveTo>
                  <a:lnTo>
                    <a:pt x="638065" y="482060"/>
                  </a:lnTo>
                  <a:lnTo>
                    <a:pt x="631348" y="458622"/>
                  </a:lnTo>
                  <a:cubicBezTo>
                    <a:pt x="599569" y="478359"/>
                    <a:pt x="562840" y="488899"/>
                    <a:pt x="525299" y="489057"/>
                  </a:cubicBezTo>
                  <a:cubicBezTo>
                    <a:pt x="459195" y="489057"/>
                    <a:pt x="431268" y="446028"/>
                    <a:pt x="431268" y="386907"/>
                  </a:cubicBezTo>
                  <a:cubicBezTo>
                    <a:pt x="431268" y="316942"/>
                    <a:pt x="463083" y="290355"/>
                    <a:pt x="537318" y="290355"/>
                  </a:cubicBezTo>
                  <a:lnTo>
                    <a:pt x="624278" y="290355"/>
                  </a:lnTo>
                  <a:lnTo>
                    <a:pt x="624278" y="255373"/>
                  </a:lnTo>
                  <a:cubicBezTo>
                    <a:pt x="624278" y="217242"/>
                    <a:pt x="612966" y="203948"/>
                    <a:pt x="553579" y="203948"/>
                  </a:cubicBezTo>
                  <a:cubicBezTo>
                    <a:pt x="519961" y="204269"/>
                    <a:pt x="486470" y="207784"/>
                    <a:pt x="453539" y="214443"/>
                  </a:cubicBezTo>
                  <a:lnTo>
                    <a:pt x="442226" y="149026"/>
                  </a:lnTo>
                  <a:cubicBezTo>
                    <a:pt x="482600" y="138399"/>
                    <a:pt x="524167" y="132875"/>
                    <a:pt x="565951" y="132584"/>
                  </a:cubicBezTo>
                  <a:cubicBezTo>
                    <a:pt x="679424" y="132584"/>
                    <a:pt x="712653" y="170715"/>
                    <a:pt x="712653" y="256772"/>
                  </a:cubicBezTo>
                  <a:close/>
                  <a:moveTo>
                    <a:pt x="621804" y="352275"/>
                  </a:moveTo>
                  <a:lnTo>
                    <a:pt x="554993" y="352275"/>
                  </a:lnTo>
                  <a:cubicBezTo>
                    <a:pt x="525299" y="352275"/>
                    <a:pt x="517168" y="359971"/>
                    <a:pt x="517168" y="387257"/>
                  </a:cubicBezTo>
                  <a:cubicBezTo>
                    <a:pt x="517168" y="414544"/>
                    <a:pt x="525299" y="422240"/>
                    <a:pt x="552518" y="422240"/>
                  </a:cubicBezTo>
                  <a:cubicBezTo>
                    <a:pt x="576344" y="421886"/>
                    <a:pt x="599746" y="415887"/>
                    <a:pt x="620743" y="404749"/>
                  </a:cubicBezTo>
                  <a:close/>
                  <a:moveTo>
                    <a:pt x="901421" y="489756"/>
                  </a:moveTo>
                  <a:cubicBezTo>
                    <a:pt x="859178" y="489186"/>
                    <a:pt x="817253" y="482469"/>
                    <a:pt x="776990" y="469816"/>
                  </a:cubicBezTo>
                  <a:lnTo>
                    <a:pt x="789362" y="404399"/>
                  </a:lnTo>
                  <a:cubicBezTo>
                    <a:pt x="823934" y="413732"/>
                    <a:pt x="859567" y="418668"/>
                    <a:pt x="895412" y="419091"/>
                  </a:cubicBezTo>
                  <a:cubicBezTo>
                    <a:pt x="935357" y="419091"/>
                    <a:pt x="941367" y="410696"/>
                    <a:pt x="941367" y="384109"/>
                  </a:cubicBezTo>
                  <a:cubicBezTo>
                    <a:pt x="941367" y="357522"/>
                    <a:pt x="937124" y="352275"/>
                    <a:pt x="878444" y="338981"/>
                  </a:cubicBezTo>
                  <a:cubicBezTo>
                    <a:pt x="790423" y="318691"/>
                    <a:pt x="779818" y="297352"/>
                    <a:pt x="779818" y="231235"/>
                  </a:cubicBezTo>
                  <a:cubicBezTo>
                    <a:pt x="779818" y="165118"/>
                    <a:pt x="811633" y="131884"/>
                    <a:pt x="914854" y="131884"/>
                  </a:cubicBezTo>
                  <a:cubicBezTo>
                    <a:pt x="951264" y="131862"/>
                    <a:pt x="987569" y="135971"/>
                    <a:pt x="1023025" y="144128"/>
                  </a:cubicBezTo>
                  <a:lnTo>
                    <a:pt x="1014187" y="214093"/>
                  </a:lnTo>
                  <a:cubicBezTo>
                    <a:pt x="981383" y="208394"/>
                    <a:pt x="948154" y="205120"/>
                    <a:pt x="914854" y="204298"/>
                  </a:cubicBezTo>
                  <a:cubicBezTo>
                    <a:pt x="875616" y="204298"/>
                    <a:pt x="868900" y="212694"/>
                    <a:pt x="868900" y="233684"/>
                  </a:cubicBezTo>
                  <a:cubicBezTo>
                    <a:pt x="868900" y="261320"/>
                    <a:pt x="871020" y="263419"/>
                    <a:pt x="919803" y="275313"/>
                  </a:cubicBezTo>
                  <a:cubicBezTo>
                    <a:pt x="1020550" y="300500"/>
                    <a:pt x="1030448" y="313444"/>
                    <a:pt x="1030448" y="383759"/>
                  </a:cubicBezTo>
                  <a:cubicBezTo>
                    <a:pt x="1030448" y="454074"/>
                    <a:pt x="1010299" y="489756"/>
                    <a:pt x="901421" y="489756"/>
                  </a:cubicBezTo>
                  <a:close/>
                  <a:moveTo>
                    <a:pt x="1315015" y="482760"/>
                  </a:moveTo>
                  <a:lnTo>
                    <a:pt x="1315015" y="242429"/>
                  </a:lnTo>
                  <a:cubicBezTo>
                    <a:pt x="1315015" y="224238"/>
                    <a:pt x="1306884" y="215143"/>
                    <a:pt x="1286381" y="215143"/>
                  </a:cubicBezTo>
                  <a:cubicBezTo>
                    <a:pt x="1253294" y="218990"/>
                    <a:pt x="1221231" y="229085"/>
                    <a:pt x="1191997" y="244878"/>
                  </a:cubicBezTo>
                  <a:lnTo>
                    <a:pt x="1191997" y="483110"/>
                  </a:lnTo>
                  <a:lnTo>
                    <a:pt x="1101855" y="483110"/>
                  </a:lnTo>
                  <a:lnTo>
                    <a:pt x="1101855" y="0"/>
                  </a:lnTo>
                  <a:lnTo>
                    <a:pt x="1191997" y="13293"/>
                  </a:lnTo>
                  <a:lnTo>
                    <a:pt x="1191997" y="165118"/>
                  </a:lnTo>
                  <a:cubicBezTo>
                    <a:pt x="1232826" y="145298"/>
                    <a:pt x="1277367" y="133986"/>
                    <a:pt x="1322792" y="131884"/>
                  </a:cubicBezTo>
                  <a:cubicBezTo>
                    <a:pt x="1382886" y="131884"/>
                    <a:pt x="1404450" y="172114"/>
                    <a:pt x="1404450" y="233334"/>
                  </a:cubicBezTo>
                  <a:lnTo>
                    <a:pt x="1404450" y="482060"/>
                  </a:lnTo>
                  <a:close/>
                  <a:moveTo>
                    <a:pt x="1481512" y="91305"/>
                  </a:moveTo>
                  <a:lnTo>
                    <a:pt x="1481512" y="6647"/>
                  </a:lnTo>
                  <a:lnTo>
                    <a:pt x="1570241" y="6647"/>
                  </a:lnTo>
                  <a:lnTo>
                    <a:pt x="1570241" y="90605"/>
                  </a:lnTo>
                  <a:close/>
                  <a:moveTo>
                    <a:pt x="1481512" y="482760"/>
                  </a:moveTo>
                  <a:lnTo>
                    <a:pt x="1481512" y="139930"/>
                  </a:lnTo>
                  <a:lnTo>
                    <a:pt x="1570241" y="139930"/>
                  </a:lnTo>
                  <a:lnTo>
                    <a:pt x="1570241" y="482760"/>
                  </a:lnTo>
                  <a:close/>
                  <a:moveTo>
                    <a:pt x="1644122" y="142729"/>
                  </a:moveTo>
                  <a:cubicBezTo>
                    <a:pt x="1644122" y="56672"/>
                    <a:pt x="1696440" y="6647"/>
                    <a:pt x="1820871" y="6647"/>
                  </a:cubicBezTo>
                  <a:cubicBezTo>
                    <a:pt x="1866084" y="6647"/>
                    <a:pt x="1911154" y="11812"/>
                    <a:pt x="1955200" y="22039"/>
                  </a:cubicBezTo>
                  <a:lnTo>
                    <a:pt x="1944595" y="99001"/>
                  </a:lnTo>
                  <a:cubicBezTo>
                    <a:pt x="1904792" y="91867"/>
                    <a:pt x="1864493" y="87890"/>
                    <a:pt x="1824052" y="87107"/>
                  </a:cubicBezTo>
                  <a:cubicBezTo>
                    <a:pt x="1759362" y="87107"/>
                    <a:pt x="1738859" y="108096"/>
                    <a:pt x="1738859" y="157072"/>
                  </a:cubicBezTo>
                  <a:lnTo>
                    <a:pt x="1738859" y="337582"/>
                  </a:lnTo>
                  <a:cubicBezTo>
                    <a:pt x="1738859" y="387607"/>
                    <a:pt x="1759362" y="407547"/>
                    <a:pt x="1824052" y="407547"/>
                  </a:cubicBezTo>
                  <a:cubicBezTo>
                    <a:pt x="1864493" y="406764"/>
                    <a:pt x="1904792" y="402786"/>
                    <a:pt x="1944595" y="395653"/>
                  </a:cubicBezTo>
                  <a:lnTo>
                    <a:pt x="1955200" y="472265"/>
                  </a:lnTo>
                  <a:cubicBezTo>
                    <a:pt x="1911225" y="482784"/>
                    <a:pt x="1866119" y="488070"/>
                    <a:pt x="1820871" y="488007"/>
                  </a:cubicBezTo>
                  <a:cubicBezTo>
                    <a:pt x="1697854" y="488007"/>
                    <a:pt x="1644122" y="437982"/>
                    <a:pt x="1644122" y="351925"/>
                  </a:cubicBezTo>
                  <a:close/>
                  <a:moveTo>
                    <a:pt x="2153513" y="489756"/>
                  </a:moveTo>
                  <a:cubicBezTo>
                    <a:pt x="2029789" y="489756"/>
                    <a:pt x="1996206" y="425038"/>
                    <a:pt x="1996206" y="354374"/>
                  </a:cubicBezTo>
                  <a:lnTo>
                    <a:pt x="1996206" y="267267"/>
                  </a:lnTo>
                  <a:cubicBezTo>
                    <a:pt x="1996206" y="197302"/>
                    <a:pt x="2029789" y="131884"/>
                    <a:pt x="2153513" y="131884"/>
                  </a:cubicBezTo>
                  <a:cubicBezTo>
                    <a:pt x="2277238" y="131884"/>
                    <a:pt x="2310467" y="196952"/>
                    <a:pt x="2310467" y="267267"/>
                  </a:cubicBezTo>
                  <a:lnTo>
                    <a:pt x="2310467" y="353674"/>
                  </a:lnTo>
                  <a:cubicBezTo>
                    <a:pt x="2310467" y="424339"/>
                    <a:pt x="2277238" y="489756"/>
                    <a:pt x="2153513" y="489756"/>
                  </a:cubicBezTo>
                  <a:close/>
                  <a:moveTo>
                    <a:pt x="2153513" y="206047"/>
                  </a:moveTo>
                  <a:cubicBezTo>
                    <a:pt x="2105084" y="206047"/>
                    <a:pt x="2086702" y="226337"/>
                    <a:pt x="2086702" y="265168"/>
                  </a:cubicBezTo>
                  <a:lnTo>
                    <a:pt x="2086702" y="357172"/>
                  </a:lnTo>
                  <a:cubicBezTo>
                    <a:pt x="2086702" y="396003"/>
                    <a:pt x="2105084" y="416293"/>
                    <a:pt x="2153513" y="416293"/>
                  </a:cubicBezTo>
                  <a:cubicBezTo>
                    <a:pt x="2201942" y="416293"/>
                    <a:pt x="2219971" y="396003"/>
                    <a:pt x="2219971" y="357172"/>
                  </a:cubicBezTo>
                  <a:lnTo>
                    <a:pt x="2219971" y="264468"/>
                  </a:lnTo>
                  <a:cubicBezTo>
                    <a:pt x="2219971" y="225638"/>
                    <a:pt x="2201589" y="205348"/>
                    <a:pt x="2153513" y="205348"/>
                  </a:cubicBezTo>
                  <a:close/>
                  <a:moveTo>
                    <a:pt x="2564985" y="209896"/>
                  </a:moveTo>
                  <a:cubicBezTo>
                    <a:pt x="2531792" y="224059"/>
                    <a:pt x="2499730" y="240786"/>
                    <a:pt x="2469187" y="259921"/>
                  </a:cubicBezTo>
                  <a:lnTo>
                    <a:pt x="2469187" y="481011"/>
                  </a:lnTo>
                  <a:lnTo>
                    <a:pt x="2379045" y="481011"/>
                  </a:lnTo>
                  <a:lnTo>
                    <a:pt x="2379045" y="139930"/>
                  </a:lnTo>
                  <a:lnTo>
                    <a:pt x="2453987" y="139930"/>
                  </a:lnTo>
                  <a:lnTo>
                    <a:pt x="2459643" y="177712"/>
                  </a:lnTo>
                  <a:cubicBezTo>
                    <a:pt x="2489372" y="158894"/>
                    <a:pt x="2521293" y="143740"/>
                    <a:pt x="2554734" y="132584"/>
                  </a:cubicBezTo>
                  <a:close/>
                  <a:moveTo>
                    <a:pt x="2926261" y="366967"/>
                  </a:moveTo>
                  <a:cubicBezTo>
                    <a:pt x="2926261" y="442880"/>
                    <a:pt x="2890911" y="488007"/>
                    <a:pt x="2806778" y="488007"/>
                  </a:cubicBezTo>
                  <a:cubicBezTo>
                    <a:pt x="2774469" y="487759"/>
                    <a:pt x="2742265" y="484362"/>
                    <a:pt x="2710627" y="477862"/>
                  </a:cubicBezTo>
                  <a:lnTo>
                    <a:pt x="2710627" y="617792"/>
                  </a:lnTo>
                  <a:lnTo>
                    <a:pt x="2620131" y="631086"/>
                  </a:lnTo>
                  <a:lnTo>
                    <a:pt x="2620131" y="139930"/>
                  </a:lnTo>
                  <a:lnTo>
                    <a:pt x="2690831" y="139930"/>
                  </a:lnTo>
                  <a:lnTo>
                    <a:pt x="2699668" y="168616"/>
                  </a:lnTo>
                  <a:cubicBezTo>
                    <a:pt x="2733109" y="145487"/>
                    <a:pt x="2773055" y="133258"/>
                    <a:pt x="2813848" y="133633"/>
                  </a:cubicBezTo>
                  <a:cubicBezTo>
                    <a:pt x="2886316" y="133633"/>
                    <a:pt x="2924847" y="174563"/>
                    <a:pt x="2924847" y="252574"/>
                  </a:cubicBezTo>
                  <a:close/>
                  <a:moveTo>
                    <a:pt x="2710627" y="405448"/>
                  </a:moveTo>
                  <a:cubicBezTo>
                    <a:pt x="2736892" y="411007"/>
                    <a:pt x="2763651" y="414054"/>
                    <a:pt x="2790518" y="414544"/>
                  </a:cubicBezTo>
                  <a:cubicBezTo>
                    <a:pt x="2823393" y="414544"/>
                    <a:pt x="2835765" y="399851"/>
                    <a:pt x="2835765" y="369066"/>
                  </a:cubicBezTo>
                  <a:lnTo>
                    <a:pt x="2835765" y="248726"/>
                  </a:lnTo>
                  <a:cubicBezTo>
                    <a:pt x="2835765" y="220740"/>
                    <a:pt x="2824807" y="205348"/>
                    <a:pt x="2791224" y="205348"/>
                  </a:cubicBezTo>
                  <a:cubicBezTo>
                    <a:pt x="2761637" y="206361"/>
                    <a:pt x="2733251" y="217205"/>
                    <a:pt x="2710627" y="236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Nomad">
  <p:cSld name="Splash - Nomad_1">
    <p:bg>
      <p:bgPr>
        <a:solidFill>
          <a:srgbClr val="000000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0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 Top (TT)_2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Logomark Left">
  <p:cSld name="Title Top (TT)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6" name="Google Shape;556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89911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82"/>
          <p:cNvCxnSpPr/>
          <p:nvPr/>
        </p:nvCxnSpPr>
        <p:spPr>
          <a:xfrm>
            <a:off x="457250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Logomark Center">
  <p:cSld name="Title Top (TT)_1_2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9" name="Google Shape;559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1979" y="457226"/>
            <a:ext cx="289912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83"/>
          <p:cNvCxnSpPr/>
          <p:nvPr/>
        </p:nvCxnSpPr>
        <p:spPr>
          <a:xfrm>
            <a:off x="6421979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Logomark Messaging">
  <p:cSld name="Title Top (TT)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62" name="Google Shape;56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89911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84"/>
          <p:cNvCxnSpPr/>
          <p:nvPr/>
        </p:nvCxnSpPr>
        <p:spPr>
          <a:xfrm>
            <a:off x="457250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64" name="Google Shape;564;p84"/>
          <p:cNvSpPr/>
          <p:nvPr/>
        </p:nvSpPr>
        <p:spPr>
          <a:xfrm>
            <a:off x="6477065" y="0"/>
            <a:ext cx="2667000" cy="5143500"/>
          </a:xfrm>
          <a:prstGeom prst="rect">
            <a:avLst/>
          </a:prstGeom>
          <a:solidFill>
            <a:srgbClr val="DCDDE0">
              <a:alpha val="32941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1">
  <p:cSld name="Title Top (TT)_3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66" name="Google Shape;566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739" y="488834"/>
            <a:ext cx="289911" cy="306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85"/>
          <p:cNvGrpSpPr/>
          <p:nvPr/>
        </p:nvGrpSpPr>
        <p:grpSpPr>
          <a:xfrm>
            <a:off x="1167900" y="1215925"/>
            <a:ext cx="6764776" cy="4825575"/>
            <a:chOff x="0" y="0"/>
            <a:chExt cx="18039402" cy="12868200"/>
          </a:xfrm>
        </p:grpSpPr>
        <p:sp>
          <p:nvSpPr>
            <p:cNvPr id="568" name="Google Shape;568;p85"/>
            <p:cNvSpPr/>
            <p:nvPr/>
          </p:nvSpPr>
          <p:spPr>
            <a:xfrm>
              <a:off x="0" y="0"/>
              <a:ext cx="18025200" cy="12868200"/>
            </a:xfrm>
            <a:prstGeom prst="roundRect">
              <a:avLst>
                <a:gd fmla="val 69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85"/>
            <p:cNvSpPr/>
            <p:nvPr/>
          </p:nvSpPr>
          <p:spPr>
            <a:xfrm>
              <a:off x="14202" y="0"/>
              <a:ext cx="18025200" cy="12868200"/>
            </a:xfrm>
            <a:prstGeom prst="roundRect">
              <a:avLst>
                <a:gd fmla="val 697" name="adj"/>
              </a:avLst>
            </a:prstGeom>
            <a:gradFill>
              <a:gsLst>
                <a:gs pos="0">
                  <a:srgbClr val="7B41BC">
                    <a:alpha val="34509"/>
                  </a:srgbClr>
                </a:gs>
                <a:gs pos="20990">
                  <a:srgbClr val="5065CA">
                    <a:alpha val="21960"/>
                  </a:srgbClr>
                </a:gs>
                <a:gs pos="54989">
                  <a:srgbClr val="000101">
                    <a:alpha val="9411"/>
                  </a:srgbClr>
                </a:gs>
                <a:gs pos="100000">
                  <a:srgbClr val="000101">
                    <a:alpha val="9411"/>
                  </a:srgbClr>
                </a:gs>
              </a:gsLst>
              <a:lin ang="3900124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0" name="Google Shape;570;p85"/>
            <p:cNvCxnSpPr/>
            <p:nvPr/>
          </p:nvCxnSpPr>
          <p:spPr>
            <a:xfrm>
              <a:off x="2074" y="886014"/>
              <a:ext cx="18021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>
                  <a:alpha val="1137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1" name="Google Shape;571;p85"/>
            <p:cNvSpPr/>
            <p:nvPr/>
          </p:nvSpPr>
          <p:spPr>
            <a:xfrm>
              <a:off x="366937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5"/>
            <p:cNvSpPr/>
            <p:nvPr/>
          </p:nvSpPr>
          <p:spPr>
            <a:xfrm>
              <a:off x="925349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85"/>
            <p:cNvSpPr/>
            <p:nvPr/>
          </p:nvSpPr>
          <p:spPr>
            <a:xfrm>
              <a:off x="1483763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85"/>
          <p:cNvSpPr txBox="1"/>
          <p:nvPr/>
        </p:nvSpPr>
        <p:spPr>
          <a:xfrm>
            <a:off x="6919228" y="1274172"/>
            <a:ext cx="9288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Open Sans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2">
  <p:cSld name="Title Top (TT)_1_3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6" name="Google Shape;57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89911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86"/>
          <p:cNvCxnSpPr/>
          <p:nvPr/>
        </p:nvCxnSpPr>
        <p:spPr>
          <a:xfrm>
            <a:off x="457250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578" name="Google Shape;578;p86"/>
          <p:cNvGrpSpPr/>
          <p:nvPr/>
        </p:nvGrpSpPr>
        <p:grpSpPr>
          <a:xfrm>
            <a:off x="3605314" y="458688"/>
            <a:ext cx="5024363" cy="4130888"/>
            <a:chOff x="0" y="0"/>
            <a:chExt cx="13398300" cy="11015700"/>
          </a:xfrm>
        </p:grpSpPr>
        <p:sp>
          <p:nvSpPr>
            <p:cNvPr id="579" name="Google Shape;579;p86"/>
            <p:cNvSpPr/>
            <p:nvPr/>
          </p:nvSpPr>
          <p:spPr>
            <a:xfrm>
              <a:off x="0" y="0"/>
              <a:ext cx="13398300" cy="11015700"/>
            </a:xfrm>
            <a:prstGeom prst="roundRect">
              <a:avLst>
                <a:gd fmla="val 814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2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6"/>
            <p:cNvSpPr/>
            <p:nvPr/>
          </p:nvSpPr>
          <p:spPr>
            <a:xfrm>
              <a:off x="0" y="0"/>
              <a:ext cx="13398300" cy="11015700"/>
            </a:xfrm>
            <a:prstGeom prst="roundRect">
              <a:avLst>
                <a:gd fmla="val 814" name="adj"/>
              </a:avLst>
            </a:prstGeom>
            <a:gradFill>
              <a:gsLst>
                <a:gs pos="0">
                  <a:srgbClr val="7B41BC">
                    <a:alpha val="34509"/>
                  </a:srgbClr>
                </a:gs>
                <a:gs pos="20990">
                  <a:srgbClr val="5065CA">
                    <a:alpha val="21960"/>
                  </a:srgbClr>
                </a:gs>
                <a:gs pos="54989">
                  <a:srgbClr val="000101">
                    <a:alpha val="9411"/>
                  </a:srgbClr>
                </a:gs>
                <a:gs pos="100000">
                  <a:srgbClr val="000101">
                    <a:alpha val="9411"/>
                  </a:srgbClr>
                </a:gs>
              </a:gsLst>
              <a:lin ang="3900124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177800" lvl="2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1" name="Google Shape;581;p86"/>
            <p:cNvCxnSpPr/>
            <p:nvPr/>
          </p:nvCxnSpPr>
          <p:spPr>
            <a:xfrm>
              <a:off x="2074" y="886014"/>
              <a:ext cx="13394100" cy="0"/>
            </a:xfrm>
            <a:prstGeom prst="straightConnector1">
              <a:avLst/>
            </a:prstGeom>
            <a:noFill/>
            <a:ln cap="flat" cmpd="sng" w="19050">
              <a:solidFill>
                <a:srgbClr val="FFFFFF">
                  <a:alpha val="1137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2" name="Google Shape;582;p86"/>
            <p:cNvSpPr/>
            <p:nvPr/>
          </p:nvSpPr>
          <p:spPr>
            <a:xfrm>
              <a:off x="366937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6"/>
            <p:cNvSpPr/>
            <p:nvPr/>
          </p:nvSpPr>
          <p:spPr>
            <a:xfrm>
              <a:off x="925349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86"/>
            <p:cNvSpPr/>
            <p:nvPr/>
          </p:nvSpPr>
          <p:spPr>
            <a:xfrm>
              <a:off x="1483763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86"/>
          <p:cNvSpPr txBox="1"/>
          <p:nvPr/>
        </p:nvSpPr>
        <p:spPr>
          <a:xfrm>
            <a:off x="7587613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3">
  <p:cSld name="Title Top (TT)_1_2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87" name="Google Shape;58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1979" y="457226"/>
            <a:ext cx="289912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87"/>
          <p:cNvCxnSpPr/>
          <p:nvPr/>
        </p:nvCxnSpPr>
        <p:spPr>
          <a:xfrm>
            <a:off x="6421979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589" name="Google Shape;589;p87"/>
          <p:cNvGrpSpPr/>
          <p:nvPr/>
        </p:nvGrpSpPr>
        <p:grpSpPr>
          <a:xfrm>
            <a:off x="901149" y="458688"/>
            <a:ext cx="5024363" cy="4130888"/>
            <a:chOff x="0" y="0"/>
            <a:chExt cx="13398300" cy="11015700"/>
          </a:xfrm>
        </p:grpSpPr>
        <p:sp>
          <p:nvSpPr>
            <p:cNvPr id="590" name="Google Shape;590;p87"/>
            <p:cNvSpPr/>
            <p:nvPr/>
          </p:nvSpPr>
          <p:spPr>
            <a:xfrm>
              <a:off x="0" y="0"/>
              <a:ext cx="13398300" cy="11015700"/>
            </a:xfrm>
            <a:prstGeom prst="roundRect">
              <a:avLst>
                <a:gd fmla="val 814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2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87"/>
            <p:cNvSpPr/>
            <p:nvPr/>
          </p:nvSpPr>
          <p:spPr>
            <a:xfrm>
              <a:off x="0" y="0"/>
              <a:ext cx="13398300" cy="11015700"/>
            </a:xfrm>
            <a:prstGeom prst="roundRect">
              <a:avLst>
                <a:gd fmla="val 814" name="adj"/>
              </a:avLst>
            </a:prstGeom>
            <a:gradFill>
              <a:gsLst>
                <a:gs pos="0">
                  <a:srgbClr val="7B41BC">
                    <a:alpha val="34509"/>
                  </a:srgbClr>
                </a:gs>
                <a:gs pos="20990">
                  <a:srgbClr val="5065CA">
                    <a:alpha val="21960"/>
                  </a:srgbClr>
                </a:gs>
                <a:gs pos="54989">
                  <a:srgbClr val="000101">
                    <a:alpha val="9411"/>
                  </a:srgbClr>
                </a:gs>
                <a:gs pos="100000">
                  <a:srgbClr val="000101">
                    <a:alpha val="9411"/>
                  </a:srgbClr>
                </a:gs>
              </a:gsLst>
              <a:lin ang="3900124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177800" lvl="2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2" name="Google Shape;592;p87"/>
            <p:cNvCxnSpPr/>
            <p:nvPr/>
          </p:nvCxnSpPr>
          <p:spPr>
            <a:xfrm>
              <a:off x="2074" y="886014"/>
              <a:ext cx="13394100" cy="0"/>
            </a:xfrm>
            <a:prstGeom prst="straightConnector1">
              <a:avLst/>
            </a:prstGeom>
            <a:noFill/>
            <a:ln cap="flat" cmpd="sng" w="19050">
              <a:solidFill>
                <a:srgbClr val="FFFFFF">
                  <a:alpha val="1137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3" name="Google Shape;593;p87"/>
            <p:cNvSpPr/>
            <p:nvPr/>
          </p:nvSpPr>
          <p:spPr>
            <a:xfrm>
              <a:off x="366937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7"/>
            <p:cNvSpPr/>
            <p:nvPr/>
          </p:nvSpPr>
          <p:spPr>
            <a:xfrm>
              <a:off x="925349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87"/>
            <p:cNvSpPr/>
            <p:nvPr/>
          </p:nvSpPr>
          <p:spPr>
            <a:xfrm>
              <a:off x="1483763" y="327601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Google Shape;596;p87"/>
          <p:cNvSpPr txBox="1"/>
          <p:nvPr/>
        </p:nvSpPr>
        <p:spPr>
          <a:xfrm>
            <a:off x="4883448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Block 4">
  <p:cSld name="Title Top (TT)_1_2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88"/>
          <p:cNvGrpSpPr/>
          <p:nvPr/>
        </p:nvGrpSpPr>
        <p:grpSpPr>
          <a:xfrm>
            <a:off x="1167900" y="456902"/>
            <a:ext cx="6759450" cy="4825575"/>
            <a:chOff x="0" y="0"/>
            <a:chExt cx="18025200" cy="12868200"/>
          </a:xfrm>
        </p:grpSpPr>
        <p:sp>
          <p:nvSpPr>
            <p:cNvPr id="599" name="Google Shape;599;p88"/>
            <p:cNvSpPr/>
            <p:nvPr/>
          </p:nvSpPr>
          <p:spPr>
            <a:xfrm>
              <a:off x="0" y="0"/>
              <a:ext cx="18025200" cy="12868200"/>
            </a:xfrm>
            <a:prstGeom prst="roundRect">
              <a:avLst>
                <a:gd fmla="val 69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8"/>
            <p:cNvSpPr/>
            <p:nvPr/>
          </p:nvSpPr>
          <p:spPr>
            <a:xfrm>
              <a:off x="0" y="0"/>
              <a:ext cx="18025200" cy="12868200"/>
            </a:xfrm>
            <a:prstGeom prst="roundRect">
              <a:avLst>
                <a:gd fmla="val 697" name="adj"/>
              </a:avLst>
            </a:prstGeom>
            <a:gradFill>
              <a:gsLst>
                <a:gs pos="0">
                  <a:srgbClr val="7B41BC">
                    <a:alpha val="34509"/>
                  </a:srgbClr>
                </a:gs>
                <a:gs pos="20990">
                  <a:srgbClr val="5065CA">
                    <a:alpha val="21960"/>
                  </a:srgbClr>
                </a:gs>
                <a:gs pos="54989">
                  <a:srgbClr val="000101">
                    <a:alpha val="9411"/>
                  </a:srgbClr>
                </a:gs>
                <a:gs pos="100000">
                  <a:srgbClr val="000101">
                    <a:alpha val="9411"/>
                  </a:srgbClr>
                </a:gs>
              </a:gsLst>
              <a:lin ang="3900124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1" name="Google Shape;601;p88"/>
            <p:cNvCxnSpPr/>
            <p:nvPr/>
          </p:nvCxnSpPr>
          <p:spPr>
            <a:xfrm>
              <a:off x="2074" y="886014"/>
              <a:ext cx="18021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>
                  <a:alpha val="1137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2" name="Google Shape;602;p88"/>
            <p:cNvSpPr/>
            <p:nvPr/>
          </p:nvSpPr>
          <p:spPr>
            <a:xfrm>
              <a:off x="366937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8"/>
            <p:cNvSpPr/>
            <p:nvPr/>
          </p:nvSpPr>
          <p:spPr>
            <a:xfrm>
              <a:off x="925349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8"/>
            <p:cNvSpPr/>
            <p:nvPr/>
          </p:nvSpPr>
          <p:spPr>
            <a:xfrm>
              <a:off x="1483763" y="327602"/>
              <a:ext cx="257400" cy="2574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88"/>
          <p:cNvSpPr txBox="1"/>
          <p:nvPr/>
        </p:nvSpPr>
        <p:spPr>
          <a:xfrm>
            <a:off x="6904941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inal Block 1">
  <p:cSld name="Title Top (TT)_1_2_1_1_1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9"/>
          <p:cNvSpPr/>
          <p:nvPr/>
        </p:nvSpPr>
        <p:spPr>
          <a:xfrm>
            <a:off x="1167900" y="1215925"/>
            <a:ext cx="6759300" cy="4774500"/>
          </a:xfrm>
          <a:prstGeom prst="roundRect">
            <a:avLst>
              <a:gd fmla="val 70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89"/>
          <p:cNvCxnSpPr/>
          <p:nvPr/>
        </p:nvCxnSpPr>
        <p:spPr>
          <a:xfrm>
            <a:off x="1168678" y="1548181"/>
            <a:ext cx="6757800" cy="0"/>
          </a:xfrm>
          <a:prstGeom prst="straightConnector1">
            <a:avLst/>
          </a:prstGeom>
          <a:noFill/>
          <a:ln cap="flat" cmpd="sng" w="19050">
            <a:solidFill>
              <a:srgbClr val="1D1E1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9" name="Google Shape;609;p89"/>
          <p:cNvSpPr/>
          <p:nvPr/>
        </p:nvSpPr>
        <p:spPr>
          <a:xfrm>
            <a:off x="1305501" y="1338776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9"/>
          <p:cNvSpPr/>
          <p:nvPr/>
        </p:nvSpPr>
        <p:spPr>
          <a:xfrm>
            <a:off x="1514906" y="1338776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/>
          <p:nvPr/>
        </p:nvSpPr>
        <p:spPr>
          <a:xfrm>
            <a:off x="1724311" y="1338776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9"/>
          <p:cNvSpPr txBox="1"/>
          <p:nvPr/>
        </p:nvSpPr>
        <p:spPr>
          <a:xfrm>
            <a:off x="6864464" y="1287948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13" name="Google Shape;61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739" y="488834"/>
            <a:ext cx="289911" cy="30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inal Block 2">
  <p:cSld name="Title Top (TT)_1_2_1_1_1_1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0"/>
          <p:cNvSpPr/>
          <p:nvPr/>
        </p:nvSpPr>
        <p:spPr>
          <a:xfrm>
            <a:off x="3603528" y="458688"/>
            <a:ext cx="5024400" cy="4131000"/>
          </a:xfrm>
          <a:prstGeom prst="roundRect">
            <a:avLst>
              <a:gd fmla="val 81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p90"/>
          <p:cNvCxnSpPr/>
          <p:nvPr/>
        </p:nvCxnSpPr>
        <p:spPr>
          <a:xfrm>
            <a:off x="3604306" y="790944"/>
            <a:ext cx="5022900" cy="0"/>
          </a:xfrm>
          <a:prstGeom prst="straightConnector1">
            <a:avLst/>
          </a:prstGeom>
          <a:noFill/>
          <a:ln cap="flat" cmpd="sng" w="19050">
            <a:solidFill>
              <a:srgbClr val="1D1E1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p90"/>
          <p:cNvSpPr/>
          <p:nvPr/>
        </p:nvSpPr>
        <p:spPr>
          <a:xfrm>
            <a:off x="3741130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90"/>
          <p:cNvSpPr/>
          <p:nvPr/>
        </p:nvSpPr>
        <p:spPr>
          <a:xfrm>
            <a:off x="3950534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90"/>
          <p:cNvSpPr/>
          <p:nvPr/>
        </p:nvSpPr>
        <p:spPr>
          <a:xfrm>
            <a:off x="4159939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0"/>
          <p:cNvSpPr txBox="1"/>
          <p:nvPr/>
        </p:nvSpPr>
        <p:spPr>
          <a:xfrm>
            <a:off x="7585828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21" name="Google Shape;621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89911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90"/>
          <p:cNvCxnSpPr/>
          <p:nvPr/>
        </p:nvCxnSpPr>
        <p:spPr>
          <a:xfrm>
            <a:off x="457250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inal Block 3">
  <p:cSld name="Title Top (TT)_1_2_1_1_1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4" name="Google Shape;624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1979" y="457226"/>
            <a:ext cx="289912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91"/>
          <p:cNvCxnSpPr/>
          <p:nvPr/>
        </p:nvCxnSpPr>
        <p:spPr>
          <a:xfrm>
            <a:off x="6421979" y="1023730"/>
            <a:ext cx="28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26" name="Google Shape;626;p91"/>
          <p:cNvSpPr/>
          <p:nvPr/>
        </p:nvSpPr>
        <p:spPr>
          <a:xfrm>
            <a:off x="901149" y="458688"/>
            <a:ext cx="5024400" cy="4131000"/>
          </a:xfrm>
          <a:prstGeom prst="roundRect">
            <a:avLst>
              <a:gd fmla="val 81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91"/>
          <p:cNvCxnSpPr/>
          <p:nvPr/>
        </p:nvCxnSpPr>
        <p:spPr>
          <a:xfrm>
            <a:off x="901927" y="790944"/>
            <a:ext cx="5022900" cy="0"/>
          </a:xfrm>
          <a:prstGeom prst="straightConnector1">
            <a:avLst/>
          </a:prstGeom>
          <a:noFill/>
          <a:ln cap="flat" cmpd="sng" w="19050">
            <a:solidFill>
              <a:srgbClr val="1D1E1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8" name="Google Shape;628;p91"/>
          <p:cNvSpPr/>
          <p:nvPr/>
        </p:nvSpPr>
        <p:spPr>
          <a:xfrm>
            <a:off x="1038750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91"/>
          <p:cNvSpPr/>
          <p:nvPr/>
        </p:nvSpPr>
        <p:spPr>
          <a:xfrm>
            <a:off x="1248155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1"/>
          <p:cNvSpPr/>
          <p:nvPr/>
        </p:nvSpPr>
        <p:spPr>
          <a:xfrm>
            <a:off x="1457560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91"/>
          <p:cNvSpPr txBox="1"/>
          <p:nvPr/>
        </p:nvSpPr>
        <p:spPr>
          <a:xfrm>
            <a:off x="4883448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inal Block 4">
  <p:cSld name="Title Top (TT)_1_2_1_1_1_1_1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2"/>
          <p:cNvSpPr/>
          <p:nvPr/>
        </p:nvSpPr>
        <p:spPr>
          <a:xfrm>
            <a:off x="1167900" y="458688"/>
            <a:ext cx="6759300" cy="4774500"/>
          </a:xfrm>
          <a:prstGeom prst="roundRect">
            <a:avLst>
              <a:gd fmla="val 70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92"/>
          <p:cNvCxnSpPr/>
          <p:nvPr/>
        </p:nvCxnSpPr>
        <p:spPr>
          <a:xfrm>
            <a:off x="1168678" y="790944"/>
            <a:ext cx="6757800" cy="0"/>
          </a:xfrm>
          <a:prstGeom prst="straightConnector1">
            <a:avLst/>
          </a:prstGeom>
          <a:noFill/>
          <a:ln cap="flat" cmpd="sng" w="19050">
            <a:solidFill>
              <a:srgbClr val="1D1E1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5" name="Google Shape;635;p92"/>
          <p:cNvSpPr/>
          <p:nvPr/>
        </p:nvSpPr>
        <p:spPr>
          <a:xfrm>
            <a:off x="1305501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92"/>
          <p:cNvSpPr/>
          <p:nvPr/>
        </p:nvSpPr>
        <p:spPr>
          <a:xfrm>
            <a:off x="1514906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2"/>
          <p:cNvSpPr/>
          <p:nvPr/>
        </p:nvSpPr>
        <p:spPr>
          <a:xfrm>
            <a:off x="1724311" y="581539"/>
            <a:ext cx="96600" cy="96600"/>
          </a:xfrm>
          <a:prstGeom prst="ellipse">
            <a:avLst/>
          </a:pr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2"/>
          <p:cNvSpPr txBox="1"/>
          <p:nvPr/>
        </p:nvSpPr>
        <p:spPr>
          <a:xfrm>
            <a:off x="6864464" y="530711"/>
            <a:ext cx="9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 b="0" i="0" sz="5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1">
  <p:cSld name="CUSTOM_3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Google Shape;640;p93"/>
          <p:cNvCxnSpPr/>
          <p:nvPr/>
        </p:nvCxnSpPr>
        <p:spPr>
          <a:xfrm>
            <a:off x="0" y="683494"/>
            <a:ext cx="1489200" cy="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1" name="Google Shape;641;p93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3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2">
  <p:cSld name="CUSTOM_3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4" name="Google Shape;644;p94"/>
          <p:cNvCxnSpPr/>
          <p:nvPr/>
        </p:nvCxnSpPr>
        <p:spPr>
          <a:xfrm rot="10800000">
            <a:off x="-8816" y="679774"/>
            <a:ext cx="1497900" cy="0"/>
          </a:xfrm>
          <a:prstGeom prst="straightConnector1">
            <a:avLst/>
          </a:prstGeom>
          <a:noFill/>
          <a:ln cap="flat" cmpd="sng" w="19050">
            <a:solidFill>
              <a:srgbClr val="DBDBDC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5" name="Google Shape;645;p94"/>
          <p:cNvSpPr/>
          <p:nvPr/>
        </p:nvSpPr>
        <p:spPr>
          <a:xfrm>
            <a:off x="457200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799" y="0"/>
                </a:moveTo>
                <a:cubicBezTo>
                  <a:pt x="4823" y="0"/>
                  <a:pt x="0" y="4842"/>
                  <a:pt x="0" y="10800"/>
                </a:cubicBezTo>
                <a:cubicBezTo>
                  <a:pt x="0" y="16758"/>
                  <a:pt x="4823" y="21600"/>
                  <a:pt x="10799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799" y="0"/>
                </a:cubicBezTo>
                <a:close/>
              </a:path>
            </a:pathLst>
          </a:custGeom>
          <a:solidFill>
            <a:srgbClr val="DBDBD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94"/>
          <p:cNvSpPr/>
          <p:nvPr/>
        </p:nvSpPr>
        <p:spPr>
          <a:xfrm>
            <a:off x="1259328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Numbers 1">
  <p:cSld name="CUSTOM_3_1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95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9" name="Google Shape;649;p95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95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95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Numbers 2">
  <p:cSld name="CUSTOM_3_1_2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3" name="Google Shape;653;p96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54" name="Google Shape;654;p96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6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96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Numbers 3">
  <p:cSld name="CUSTOM_3_1_2_1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8" name="Google Shape;658;p97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59" name="Google Shape;659;p97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97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7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White Vertical 1">
  <p:cSld name="CUSTOM_3_1_2_1_1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3" name="Google Shape;663;p98"/>
          <p:cNvCxnSpPr/>
          <p:nvPr/>
        </p:nvCxnSpPr>
        <p:spPr>
          <a:xfrm>
            <a:off x="1551307" y="0"/>
            <a:ext cx="0" cy="35544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64" name="Google Shape;664;p98"/>
          <p:cNvSpPr/>
          <p:nvPr/>
        </p:nvSpPr>
        <p:spPr>
          <a:xfrm>
            <a:off x="1291940" y="3249356"/>
            <a:ext cx="518700" cy="518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8"/>
          <p:cNvSpPr/>
          <p:nvPr/>
        </p:nvSpPr>
        <p:spPr>
          <a:xfrm>
            <a:off x="1291940" y="2266029"/>
            <a:ext cx="518700" cy="518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8"/>
          <p:cNvSpPr/>
          <p:nvPr/>
        </p:nvSpPr>
        <p:spPr>
          <a:xfrm>
            <a:off x="1291940" y="1282563"/>
            <a:ext cx="518700" cy="518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1">
  <p:cSld name="CUSTOM_3_1_1">
    <p:bg>
      <p:bgPr>
        <a:solidFill>
          <a:srgbClr val="000000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p99"/>
          <p:cNvCxnSpPr/>
          <p:nvPr/>
        </p:nvCxnSpPr>
        <p:spPr>
          <a:xfrm rot="10800000">
            <a:off x="-8816" y="679774"/>
            <a:ext cx="1497900" cy="0"/>
          </a:xfrm>
          <a:prstGeom prst="straightConnector1">
            <a:avLst/>
          </a:prstGeom>
          <a:noFill/>
          <a:ln cap="flat" cmpd="sng" w="19050">
            <a:solidFill>
              <a:srgbClr val="34353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69" name="Google Shape;669;p99"/>
          <p:cNvSpPr/>
          <p:nvPr/>
        </p:nvSpPr>
        <p:spPr>
          <a:xfrm>
            <a:off x="457200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799" y="0"/>
                </a:moveTo>
                <a:cubicBezTo>
                  <a:pt x="4823" y="0"/>
                  <a:pt x="0" y="4842"/>
                  <a:pt x="0" y="10800"/>
                </a:cubicBezTo>
                <a:cubicBezTo>
                  <a:pt x="0" y="16758"/>
                  <a:pt x="4823" y="21600"/>
                  <a:pt x="10799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799" y="0"/>
                </a:cubicBezTo>
                <a:close/>
              </a:path>
            </a:pathLst>
          </a:custGeom>
          <a:solidFill>
            <a:srgbClr val="F2F2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99"/>
          <p:cNvSpPr/>
          <p:nvPr/>
        </p:nvSpPr>
        <p:spPr>
          <a:xfrm>
            <a:off x="1259328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2">
  <p:cSld name="CUSTOM_3_1_1_1">
    <p:bg>
      <p:bgPr>
        <a:solidFill>
          <a:srgbClr val="000000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100"/>
          <p:cNvCxnSpPr/>
          <p:nvPr/>
        </p:nvCxnSpPr>
        <p:spPr>
          <a:xfrm rot="10800000">
            <a:off x="-8816" y="679774"/>
            <a:ext cx="1497900" cy="0"/>
          </a:xfrm>
          <a:prstGeom prst="straightConnector1">
            <a:avLst/>
          </a:prstGeom>
          <a:noFill/>
          <a:ln cap="flat" cmpd="sng" w="19050">
            <a:solidFill>
              <a:srgbClr val="34353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73" name="Google Shape;673;p100"/>
          <p:cNvSpPr/>
          <p:nvPr/>
        </p:nvSpPr>
        <p:spPr>
          <a:xfrm>
            <a:off x="457200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799" y="0"/>
                </a:moveTo>
                <a:cubicBezTo>
                  <a:pt x="4823" y="0"/>
                  <a:pt x="0" y="4842"/>
                  <a:pt x="0" y="10800"/>
                </a:cubicBezTo>
                <a:cubicBezTo>
                  <a:pt x="0" y="16758"/>
                  <a:pt x="4823" y="21600"/>
                  <a:pt x="10799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799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00"/>
          <p:cNvSpPr/>
          <p:nvPr/>
        </p:nvSpPr>
        <p:spPr>
          <a:xfrm>
            <a:off x="1259328" y="464046"/>
            <a:ext cx="445770" cy="4457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F2F2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ce Black Numbers 1">
  <p:cSld name="CUSTOM_3_1_1_1_1">
    <p:bg>
      <p:bgPr>
        <a:solidFill>
          <a:srgbClr val="000000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101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cap="flat" cmpd="sng" w="19050">
            <a:solidFill>
              <a:srgbClr val="373942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77" name="Google Shape;677;p101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01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01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07" Type="http://schemas.openxmlformats.org/officeDocument/2006/relationships/slideLayout" Target="../slideLayouts/slideLayout118.xml"/><Relationship Id="rId106" Type="http://schemas.openxmlformats.org/officeDocument/2006/relationships/slideLayout" Target="../slideLayouts/slideLayout117.xml"/><Relationship Id="rId105" Type="http://schemas.openxmlformats.org/officeDocument/2006/relationships/slideLayout" Target="../slideLayouts/slideLayout116.xml"/><Relationship Id="rId104" Type="http://schemas.openxmlformats.org/officeDocument/2006/relationships/slideLayout" Target="../slideLayouts/slideLayout115.xml"/><Relationship Id="rId109" Type="http://schemas.openxmlformats.org/officeDocument/2006/relationships/slideLayout" Target="../slideLayouts/slideLayout120.xml"/><Relationship Id="rId108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14.xml"/><Relationship Id="rId102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2.xml"/><Relationship Id="rId10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29" Type="http://schemas.openxmlformats.org/officeDocument/2006/relationships/slideLayout" Target="../slideLayouts/slideLayout140.xml"/><Relationship Id="rId128" Type="http://schemas.openxmlformats.org/officeDocument/2006/relationships/slideLayout" Target="../slideLayouts/slideLayout139.xml"/><Relationship Id="rId127" Type="http://schemas.openxmlformats.org/officeDocument/2006/relationships/slideLayout" Target="../slideLayouts/slideLayout138.xml"/><Relationship Id="rId126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37.xml"/><Relationship Id="rId121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36.xml"/><Relationship Id="rId120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125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40.xml"/><Relationship Id="rId124" Type="http://schemas.openxmlformats.org/officeDocument/2006/relationships/slideLayout" Target="../slideLayouts/slideLayout135.xml"/><Relationship Id="rId123" Type="http://schemas.openxmlformats.org/officeDocument/2006/relationships/slideLayout" Target="../slideLayouts/slideLayout134.xml"/><Relationship Id="rId122" Type="http://schemas.openxmlformats.org/officeDocument/2006/relationships/slideLayout" Target="../slideLayouts/slideLayout133.xml"/><Relationship Id="rId95" Type="http://schemas.openxmlformats.org/officeDocument/2006/relationships/slideLayout" Target="../slideLayouts/slideLayout106.xml"/><Relationship Id="rId94" Type="http://schemas.openxmlformats.org/officeDocument/2006/relationships/slideLayout" Target="../slideLayouts/slideLayout105.xml"/><Relationship Id="rId97" Type="http://schemas.openxmlformats.org/officeDocument/2006/relationships/slideLayout" Target="../slideLayouts/slideLayout108.xml"/><Relationship Id="rId9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22.xml"/><Relationship Id="rId9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21.xml"/><Relationship Id="rId9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91" Type="http://schemas.openxmlformats.org/officeDocument/2006/relationships/slideLayout" Target="../slideLayouts/slideLayout102.xml"/><Relationship Id="rId90" Type="http://schemas.openxmlformats.org/officeDocument/2006/relationships/slideLayout" Target="../slideLayouts/slideLayout101.xml"/><Relationship Id="rId93" Type="http://schemas.openxmlformats.org/officeDocument/2006/relationships/slideLayout" Target="../slideLayouts/slideLayout104.xml"/><Relationship Id="rId92" Type="http://schemas.openxmlformats.org/officeDocument/2006/relationships/slideLayout" Target="../slideLayouts/slideLayout103.xml"/><Relationship Id="rId118" Type="http://schemas.openxmlformats.org/officeDocument/2006/relationships/slideLayout" Target="../slideLayouts/slideLayout129.xml"/><Relationship Id="rId117" Type="http://schemas.openxmlformats.org/officeDocument/2006/relationships/slideLayout" Target="../slideLayouts/slideLayout128.xml"/><Relationship Id="rId116" Type="http://schemas.openxmlformats.org/officeDocument/2006/relationships/slideLayout" Target="../slideLayouts/slideLayout127.xml"/><Relationship Id="rId115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26.xml"/><Relationship Id="rId110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14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29.xml"/><Relationship Id="rId113" Type="http://schemas.openxmlformats.org/officeDocument/2006/relationships/slideLayout" Target="../slideLayouts/slideLayout124.xml"/><Relationship Id="rId112" Type="http://schemas.openxmlformats.org/officeDocument/2006/relationships/slideLayout" Target="../slideLayouts/slideLayout123.xml"/><Relationship Id="rId111" Type="http://schemas.openxmlformats.org/officeDocument/2006/relationships/slideLayout" Target="../slideLayouts/slideLayout122.xml"/><Relationship Id="rId84" Type="http://schemas.openxmlformats.org/officeDocument/2006/relationships/slideLayout" Target="../slideLayouts/slideLayout95.xml"/><Relationship Id="rId83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7.xml"/><Relationship Id="rId85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99.xml"/><Relationship Id="rId87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0.xml"/><Relationship Id="rId80" Type="http://schemas.openxmlformats.org/officeDocument/2006/relationships/slideLayout" Target="../slideLayouts/slideLayout91.xml"/><Relationship Id="rId82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6.xml"/><Relationship Id="rId74" Type="http://schemas.openxmlformats.org/officeDocument/2006/relationships/slideLayout" Target="../slideLayouts/slideLayout85.xml"/><Relationship Id="rId77" Type="http://schemas.openxmlformats.org/officeDocument/2006/relationships/slideLayout" Target="../slideLayouts/slideLayout88.xml"/><Relationship Id="rId76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0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138" Type="http://schemas.openxmlformats.org/officeDocument/2006/relationships/theme" Target="../theme/theme2.xml"/><Relationship Id="rId137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43.xml"/><Relationship Id="rId131" Type="http://schemas.openxmlformats.org/officeDocument/2006/relationships/slideLayout" Target="../slideLayouts/slideLayout142.xml"/><Relationship Id="rId130" Type="http://schemas.openxmlformats.org/officeDocument/2006/relationships/slideLayout" Target="../slideLayouts/slideLayout141.xml"/><Relationship Id="rId136" Type="http://schemas.openxmlformats.org/officeDocument/2006/relationships/slideLayout" Target="../slideLayouts/slideLayout147.xml"/><Relationship Id="rId135" Type="http://schemas.openxmlformats.org/officeDocument/2006/relationships/slideLayout" Target="../slideLayouts/slideLayout146.xml"/><Relationship Id="rId134" Type="http://schemas.openxmlformats.org/officeDocument/2006/relationships/slideLayout" Target="../slideLayouts/slideLayout145.xml"/><Relationship Id="rId133" Type="http://schemas.openxmlformats.org/officeDocument/2006/relationships/slideLayout" Target="../slideLayouts/slideLayout144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66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79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65.xml"/><Relationship Id="rId57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b="1" i="0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17500" lvl="0" marL="457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1600" lvl="1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01600" lvl="6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01600" lvl="7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01600" lvl="8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b="0" i="0" sz="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  <p:sldLayoutId id="2147483739" r:id="rId81"/>
    <p:sldLayoutId id="2147483740" r:id="rId82"/>
    <p:sldLayoutId id="2147483741" r:id="rId83"/>
    <p:sldLayoutId id="2147483742" r:id="rId84"/>
    <p:sldLayoutId id="2147483743" r:id="rId85"/>
    <p:sldLayoutId id="2147483744" r:id="rId86"/>
    <p:sldLayoutId id="2147483745" r:id="rId87"/>
    <p:sldLayoutId id="2147483746" r:id="rId88"/>
    <p:sldLayoutId id="2147483747" r:id="rId89"/>
    <p:sldLayoutId id="2147483748" r:id="rId90"/>
    <p:sldLayoutId id="2147483749" r:id="rId91"/>
    <p:sldLayoutId id="2147483750" r:id="rId92"/>
    <p:sldLayoutId id="2147483751" r:id="rId93"/>
    <p:sldLayoutId id="2147483752" r:id="rId94"/>
    <p:sldLayoutId id="2147483753" r:id="rId95"/>
    <p:sldLayoutId id="2147483754" r:id="rId96"/>
    <p:sldLayoutId id="2147483755" r:id="rId97"/>
    <p:sldLayoutId id="2147483756" r:id="rId98"/>
    <p:sldLayoutId id="2147483757" r:id="rId99"/>
    <p:sldLayoutId id="2147483758" r:id="rId100"/>
    <p:sldLayoutId id="2147483759" r:id="rId101"/>
    <p:sldLayoutId id="2147483760" r:id="rId102"/>
    <p:sldLayoutId id="2147483761" r:id="rId103"/>
    <p:sldLayoutId id="2147483762" r:id="rId104"/>
    <p:sldLayoutId id="2147483763" r:id="rId105"/>
    <p:sldLayoutId id="2147483764" r:id="rId106"/>
    <p:sldLayoutId id="2147483765" r:id="rId107"/>
    <p:sldLayoutId id="2147483766" r:id="rId108"/>
    <p:sldLayoutId id="2147483767" r:id="rId109"/>
    <p:sldLayoutId id="2147483768" r:id="rId110"/>
    <p:sldLayoutId id="2147483769" r:id="rId111"/>
    <p:sldLayoutId id="2147483770" r:id="rId112"/>
    <p:sldLayoutId id="2147483771" r:id="rId113"/>
    <p:sldLayoutId id="2147483772" r:id="rId114"/>
    <p:sldLayoutId id="2147483773" r:id="rId115"/>
    <p:sldLayoutId id="2147483774" r:id="rId116"/>
    <p:sldLayoutId id="2147483775" r:id="rId117"/>
    <p:sldLayoutId id="2147483776" r:id="rId118"/>
    <p:sldLayoutId id="2147483777" r:id="rId119"/>
    <p:sldLayoutId id="2147483778" r:id="rId120"/>
    <p:sldLayoutId id="2147483779" r:id="rId121"/>
    <p:sldLayoutId id="2147483780" r:id="rId122"/>
    <p:sldLayoutId id="2147483781" r:id="rId123"/>
    <p:sldLayoutId id="2147483782" r:id="rId124"/>
    <p:sldLayoutId id="2147483783" r:id="rId125"/>
    <p:sldLayoutId id="2147483784" r:id="rId126"/>
    <p:sldLayoutId id="2147483785" r:id="rId127"/>
    <p:sldLayoutId id="2147483786" r:id="rId128"/>
    <p:sldLayoutId id="2147483787" r:id="rId129"/>
    <p:sldLayoutId id="2147483788" r:id="rId130"/>
    <p:sldLayoutId id="2147483789" r:id="rId131"/>
    <p:sldLayoutId id="2147483790" r:id="rId132"/>
    <p:sldLayoutId id="2147483791" r:id="rId133"/>
    <p:sldLayoutId id="2147483792" r:id="rId134"/>
    <p:sldLayoutId id="2147483793" r:id="rId135"/>
    <p:sldLayoutId id="2147483794" r:id="rId136"/>
    <p:sldLayoutId id="2147483795" r:id="rId1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4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51"/>
          <p:cNvSpPr txBox="1"/>
          <p:nvPr/>
        </p:nvSpPr>
        <p:spPr>
          <a:xfrm>
            <a:off x="1050600" y="1681800"/>
            <a:ext cx="7042800" cy="17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</a:t>
            </a:r>
            <a:r>
              <a:rPr b="1" lang="en"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 Infrastructure using GitOps with Terraform on GCP</a:t>
            </a:r>
            <a:endParaRPr b="1" sz="3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sz="3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67" name="Google Shape;867;p151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868" name="Google Shape;868;p151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51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51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1" name="Google Shape;871;p151"/>
          <p:cNvSpPr txBox="1"/>
          <p:nvPr/>
        </p:nvSpPr>
        <p:spPr>
          <a:xfrm>
            <a:off x="1116825" y="3669775"/>
            <a:ext cx="4513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HashiTalks Africa 2023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0"/>
          <p:cNvSpPr txBox="1"/>
          <p:nvPr/>
        </p:nvSpPr>
        <p:spPr>
          <a:xfrm>
            <a:off x="953250" y="2256150"/>
            <a:ext cx="784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we told you there was an better way?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161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56" name="Google Shape;956;p161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61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61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9" name="Google Shape;959;p161"/>
          <p:cNvSpPr txBox="1"/>
          <p:nvPr/>
        </p:nvSpPr>
        <p:spPr>
          <a:xfrm>
            <a:off x="1426500" y="2200675"/>
            <a:ext cx="6291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 as Code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62"/>
          <p:cNvSpPr txBox="1"/>
          <p:nvPr/>
        </p:nvSpPr>
        <p:spPr>
          <a:xfrm>
            <a:off x="1082650" y="1940850"/>
            <a:ext cx="776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idea behind</a:t>
            </a:r>
            <a:r>
              <a:rPr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IaC is that, you can manage almost everything as code. </a:t>
            </a:r>
            <a:endParaRPr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16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70" name="Google Shape;970;p163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63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63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3" name="Google Shape;973;p163"/>
          <p:cNvSpPr/>
          <p:nvPr/>
        </p:nvSpPr>
        <p:spPr>
          <a:xfrm>
            <a:off x="1068450" y="918450"/>
            <a:ext cx="70071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Servers</a:t>
            </a:r>
            <a:endParaRPr b="1" i="0" sz="2800" u="none" cap="none" strike="noStrike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balancers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164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79" name="Google Shape;979;p164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64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64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2" name="Google Shape;982;p164"/>
          <p:cNvSpPr/>
          <p:nvPr/>
        </p:nvSpPr>
        <p:spPr>
          <a:xfrm>
            <a:off x="914400" y="1327350"/>
            <a:ext cx="70071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Terraform</a:t>
            </a:r>
            <a:endParaRPr b="1" i="0" sz="2800" u="none" cap="none" strike="noStrike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Deployment Manager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Azure Resource Manager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AWS Cloud Formation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Pulumi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3" name="Google Shape;983;p164"/>
          <p:cNvSpPr txBox="1"/>
          <p:nvPr/>
        </p:nvSpPr>
        <p:spPr>
          <a:xfrm>
            <a:off x="914400" y="526950"/>
            <a:ext cx="731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165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89" name="Google Shape;989;p165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65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65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p165"/>
          <p:cNvSpPr/>
          <p:nvPr/>
        </p:nvSpPr>
        <p:spPr>
          <a:xfrm>
            <a:off x="914400" y="1327350"/>
            <a:ext cx="70071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</a:t>
            </a: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reuse</a:t>
            </a:r>
            <a:endParaRPr b="1" i="0" sz="2800" u="none" cap="none" strike="noStrike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Automation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 Control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Collaboration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3" name="Google Shape;993;p165"/>
          <p:cNvSpPr txBox="1"/>
          <p:nvPr/>
        </p:nvSpPr>
        <p:spPr>
          <a:xfrm>
            <a:off x="914400" y="526950"/>
            <a:ext cx="731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166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99" name="Google Shape;999;p166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66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66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166"/>
          <p:cNvSpPr txBox="1"/>
          <p:nvPr/>
        </p:nvSpPr>
        <p:spPr>
          <a:xfrm>
            <a:off x="1329025" y="2117700"/>
            <a:ext cx="6291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Terraform 101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67"/>
          <p:cNvSpPr txBox="1"/>
          <p:nvPr/>
        </p:nvSpPr>
        <p:spPr>
          <a:xfrm>
            <a:off x="985625" y="1726175"/>
            <a:ext cx="7766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tool for deploying your IaC using a simple declarative language. Works with a bunch of different providers.</a:t>
            </a:r>
            <a:endParaRPr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168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13" name="Google Shape;1013;p168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68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68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168"/>
          <p:cNvSpPr txBox="1"/>
          <p:nvPr/>
        </p:nvSpPr>
        <p:spPr>
          <a:xfrm>
            <a:off x="1412800" y="1755900"/>
            <a:ext cx="6832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Learnt Implementing IaC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169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22" name="Google Shape;1022;p169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69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69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5" name="Google Shape;1025;p169"/>
          <p:cNvSpPr/>
          <p:nvPr/>
        </p:nvSpPr>
        <p:spPr>
          <a:xfrm>
            <a:off x="969650" y="856050"/>
            <a:ext cx="77595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remote state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Isolate multiple environments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reusable modules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your infrastructure code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152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877" name="Google Shape;877;p152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52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52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152"/>
          <p:cNvSpPr txBox="1"/>
          <p:nvPr/>
        </p:nvSpPr>
        <p:spPr>
          <a:xfrm>
            <a:off x="110200" y="1832528"/>
            <a:ext cx="50991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Basil Ndonga</a:t>
            </a:r>
            <a:endParaRPr b="0" i="0" sz="500" u="none" cap="none" strike="noStrike">
              <a:solidFill>
                <a:srgbClr val="48486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1" name="Google Shape;881;p152"/>
          <p:cNvSpPr txBox="1"/>
          <p:nvPr/>
        </p:nvSpPr>
        <p:spPr>
          <a:xfrm>
            <a:off x="290850" y="2500608"/>
            <a:ext cx="509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 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Engineer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2" name="Google Shape;882;p152"/>
          <p:cNvSpPr txBox="1"/>
          <p:nvPr/>
        </p:nvSpPr>
        <p:spPr>
          <a:xfrm>
            <a:off x="3765450" y="1823275"/>
            <a:ext cx="5316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Yunus Arif Said</a:t>
            </a:r>
            <a:endParaRPr b="0" i="0" sz="500" u="none" cap="none" strike="noStrike">
              <a:solidFill>
                <a:srgbClr val="48486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3" name="Google Shape;883;p152"/>
          <p:cNvSpPr txBox="1"/>
          <p:nvPr/>
        </p:nvSpPr>
        <p:spPr>
          <a:xfrm>
            <a:off x="4111425" y="2505225"/>
            <a:ext cx="4513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Software Engineer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4" name="Google Shape;884;p152"/>
          <p:cNvSpPr txBox="1"/>
          <p:nvPr/>
        </p:nvSpPr>
        <p:spPr>
          <a:xfrm>
            <a:off x="1622025" y="3186425"/>
            <a:ext cx="411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sng">
                <a:solidFill>
                  <a:schemeClr val="dk1"/>
                </a:solidFill>
              </a:rPr>
              <a:t>https://www.linkedin.com/in/basil-ndonga/</a:t>
            </a:r>
            <a:endParaRPr b="0" i="1" sz="16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5" name="Google Shape;885;p152"/>
          <p:cNvPicPr preferRelativeResize="0"/>
          <p:nvPr/>
        </p:nvPicPr>
        <p:blipFill rotWithShape="1">
          <a:blip r:embed="rId3">
            <a:alphaModFix/>
          </a:blip>
          <a:srcRect b="0" l="2271" r="2271" t="0"/>
          <a:stretch/>
        </p:blipFill>
        <p:spPr>
          <a:xfrm>
            <a:off x="1260075" y="3276650"/>
            <a:ext cx="296700" cy="31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6" name="Google Shape;886;p152"/>
          <p:cNvSpPr txBox="1"/>
          <p:nvPr/>
        </p:nvSpPr>
        <p:spPr>
          <a:xfrm>
            <a:off x="1622025" y="3617525"/>
            <a:ext cx="51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sng">
                <a:solidFill>
                  <a:schemeClr val="dk1"/>
                </a:solidFill>
              </a:rPr>
              <a:t>https://www.linkedin.com/in/yunus-arif-said-57879351/</a:t>
            </a:r>
            <a:endParaRPr b="0" i="1" sz="16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152"/>
          <p:cNvPicPr preferRelativeResize="0"/>
          <p:nvPr/>
        </p:nvPicPr>
        <p:blipFill rotWithShape="1">
          <a:blip r:embed="rId3">
            <a:alphaModFix/>
          </a:blip>
          <a:srcRect b="0" l="2271" r="2271" t="0"/>
          <a:stretch/>
        </p:blipFill>
        <p:spPr>
          <a:xfrm>
            <a:off x="1260075" y="3677675"/>
            <a:ext cx="296700" cy="31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oogle Shape;1030;p170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31" name="Google Shape;1031;p170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70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70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4" name="Google Shape;1034;p170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Remote State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71"/>
          <p:cNvSpPr txBox="1"/>
          <p:nvPr/>
        </p:nvSpPr>
        <p:spPr>
          <a:xfrm>
            <a:off x="728675" y="1714225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Terraform can find resources it previously created, as 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it keeps track of what resources it created on a state file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72"/>
          <p:cNvSpPr txBox="1"/>
          <p:nvPr/>
        </p:nvSpPr>
        <p:spPr>
          <a:xfrm>
            <a:off x="880850" y="18099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default terraform uses a local backend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state file (.tfstate) is stored in json format. 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73"/>
          <p:cNvSpPr txBox="1"/>
          <p:nvPr/>
        </p:nvSpPr>
        <p:spPr>
          <a:xfrm>
            <a:off x="825575" y="1604475"/>
            <a:ext cx="810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t/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0" name="Google Shape;1050;p173"/>
          <p:cNvPicPr preferRelativeResize="0"/>
          <p:nvPr/>
        </p:nvPicPr>
        <p:blipFill rotWithShape="1">
          <a:blip r:embed="rId3">
            <a:alphaModFix/>
          </a:blip>
          <a:srcRect b="0" l="-890" r="890" t="0"/>
          <a:stretch/>
        </p:blipFill>
        <p:spPr>
          <a:xfrm>
            <a:off x="437800" y="443075"/>
            <a:ext cx="7770551" cy="4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74"/>
          <p:cNvSpPr txBox="1"/>
          <p:nvPr/>
        </p:nvSpPr>
        <p:spPr>
          <a:xfrm>
            <a:off x="943925" y="20331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are working with teams, each member needs access to same terraform state.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5"/>
          <p:cNvSpPr txBox="1"/>
          <p:nvPr/>
        </p:nvSpPr>
        <p:spPr>
          <a:xfrm>
            <a:off x="778000" y="180990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needs to be stored in a remote location (remote backend). State locking prevents concurrent modification.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76"/>
          <p:cNvSpPr txBox="1"/>
          <p:nvPr/>
        </p:nvSpPr>
        <p:spPr>
          <a:xfrm>
            <a:off x="778000" y="180990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needs to be stored in a remote location (remote backend). State locking prevents concurrent modification.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66" name="Google Shape;106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1028437"/>
            <a:ext cx="8210500" cy="270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77"/>
          <p:cNvSpPr txBox="1"/>
          <p:nvPr/>
        </p:nvSpPr>
        <p:spPr>
          <a:xfrm>
            <a:off x="839400" y="203310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remote backend enabled, terraform will now pull latest changes when running plan &amp; apply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178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77" name="Google Shape;1077;p178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78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78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178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Multiple Environments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9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It's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good practice to have separate environments e.g stage and prod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15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893" name="Google Shape;893;p153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53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53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p153"/>
          <p:cNvSpPr txBox="1"/>
          <p:nvPr/>
        </p:nvSpPr>
        <p:spPr>
          <a:xfrm>
            <a:off x="754000" y="844350"/>
            <a:ext cx="7731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we do</a:t>
            </a:r>
            <a:endParaRPr b="0" i="0" sz="4000" u="none" cap="none" strike="noStrike">
              <a:solidFill>
                <a:srgbClr val="48486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7" name="Google Shape;897;p153"/>
          <p:cNvSpPr txBox="1"/>
          <p:nvPr/>
        </p:nvSpPr>
        <p:spPr>
          <a:xfrm>
            <a:off x="735300" y="1699350"/>
            <a:ext cx="74697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iProcure is an agri-tech company that offers last mile distribution services, currently </a:t>
            </a:r>
            <a:r>
              <a:rPr lang="en" sz="2200">
                <a:solidFill>
                  <a:schemeClr val="dk1"/>
                </a:solidFill>
              </a:rPr>
              <a:t>supplying agri-inputs to</a:t>
            </a:r>
            <a:r>
              <a:rPr lang="en" sz="2200">
                <a:solidFill>
                  <a:schemeClr val="dk1"/>
                </a:solidFill>
              </a:rPr>
              <a:t> over 1 Million commercial smallholder farmers in East Africa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Practically speaking, it means we design, implement and operate scalable microservices to support our customers.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898" name="Google Shape;89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015" y="3664125"/>
            <a:ext cx="1143000" cy="114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80"/>
          <p:cNvSpPr txBox="1"/>
          <p:nvPr/>
        </p:nvSpPr>
        <p:spPr>
          <a:xfrm>
            <a:off x="825575" y="1604475"/>
            <a:ext cx="810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t/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Google Shape;1091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50" y="1604475"/>
            <a:ext cx="8323050" cy="23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181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097" name="Google Shape;1097;p181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81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81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181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Reusable Modules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2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resources generally used together, essentially a blueprint.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3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now reuse the same module across multiple environments.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84"/>
          <p:cNvSpPr txBox="1"/>
          <p:nvPr/>
        </p:nvSpPr>
        <p:spPr>
          <a:xfrm>
            <a:off x="825575" y="1604475"/>
            <a:ext cx="810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t/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16" name="Google Shape;1116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00" y="1019225"/>
            <a:ext cx="7443026" cy="30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185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22" name="Google Shape;1122;p185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85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85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185"/>
          <p:cNvSpPr/>
          <p:nvPr/>
        </p:nvSpPr>
        <p:spPr>
          <a:xfrm>
            <a:off x="900600" y="1147600"/>
            <a:ext cx="77595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 your modules in a git repository 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Semantically version modules using tags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Validate module changes via code reviews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Leverage terraform module registry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6" name="Google Shape;1126;p185"/>
          <p:cNvSpPr txBox="1"/>
          <p:nvPr/>
        </p:nvSpPr>
        <p:spPr>
          <a:xfrm>
            <a:off x="997375" y="3472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 Best Practices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oogle Shape;1131;p186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32" name="Google Shape;1132;p186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86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86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5" name="Google Shape;1135;p186"/>
          <p:cNvSpPr txBox="1"/>
          <p:nvPr/>
        </p:nvSpPr>
        <p:spPr>
          <a:xfrm>
            <a:off x="914900" y="1495450"/>
            <a:ext cx="6832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you unit test infrastructure code?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87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give you confidence that your infrastructure works as expected.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1" name="Google Shape;114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25" y="1162500"/>
            <a:ext cx="3179400" cy="3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42" name="Google Shape;1142;p187"/>
          <p:cNvSpPr txBox="1"/>
          <p:nvPr/>
        </p:nvSpPr>
        <p:spPr>
          <a:xfrm>
            <a:off x="4114500" y="1657375"/>
            <a:ext cx="4752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Writing t</a:t>
            </a:r>
            <a:r>
              <a:rPr lang="en" sz="2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ests gives you confidence that your infrastructure works as expected.</a:t>
            </a:r>
            <a:endParaRPr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188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48" name="Google Shape;1148;p188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88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88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1" name="Google Shape;1151;p188"/>
          <p:cNvSpPr/>
          <p:nvPr/>
        </p:nvSpPr>
        <p:spPr>
          <a:xfrm>
            <a:off x="900600" y="1783825"/>
            <a:ext cx="77595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 Analysis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2" name="Google Shape;1152;p188"/>
          <p:cNvSpPr txBox="1"/>
          <p:nvPr/>
        </p:nvSpPr>
        <p:spPr>
          <a:xfrm>
            <a:off x="914400" y="70765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Strategies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189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58" name="Google Shape;1158;p189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89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89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1" name="Google Shape;1161;p189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 Analysis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154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04" name="Google Shape;904;p154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54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54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154"/>
          <p:cNvSpPr/>
          <p:nvPr/>
        </p:nvSpPr>
        <p:spPr>
          <a:xfrm>
            <a:off x="1398650" y="1257625"/>
            <a:ext cx="66192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Manual Way</a:t>
            </a:r>
            <a:endParaRPr b="1" sz="24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 as Code</a:t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GitOps Way</a:t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Google Shape;908;p154"/>
          <p:cNvSpPr txBox="1"/>
          <p:nvPr/>
        </p:nvSpPr>
        <p:spPr>
          <a:xfrm>
            <a:off x="1297350" y="457225"/>
            <a:ext cx="6549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90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your code without deploying it. Most basic level of testing.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/>
        </p:nvSpPr>
        <p:spPr>
          <a:xfrm>
            <a:off x="894800" y="20331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use </a:t>
            </a:r>
            <a:r>
              <a:rPr i="1"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i="1"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rraform plan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review changes to your infrastructure.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50"/>
            <a:ext cx="8839200" cy="418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93"/>
          <p:cNvSpPr txBox="1"/>
          <p:nvPr/>
        </p:nvSpPr>
        <p:spPr>
          <a:xfrm>
            <a:off x="867050" y="190865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also check for syntax errors with </a:t>
            </a:r>
            <a:r>
              <a:rPr i="1"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terraform validate. 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Helps catch a ton of common mistakes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194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187" name="Google Shape;1187;p194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94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94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0" name="Google Shape;1190;p194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95"/>
          <p:cNvSpPr txBox="1"/>
          <p:nvPr/>
        </p:nvSpPr>
        <p:spPr>
          <a:xfrm>
            <a:off x="1102725" y="2185950"/>
            <a:ext cx="810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Implies testing individual modules. 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96"/>
          <p:cNvSpPr txBox="1"/>
          <p:nvPr/>
        </p:nvSpPr>
        <p:spPr>
          <a:xfrm>
            <a:off x="867050" y="190865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programming you can isolate tests from the outside environment and even mock external world.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58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98"/>
          <p:cNvSpPr txBox="1"/>
          <p:nvPr/>
        </p:nvSpPr>
        <p:spPr>
          <a:xfrm>
            <a:off x="867050" y="1908650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 code communicates to cloud providers, essentially interacting with outside world.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99"/>
          <p:cNvSpPr txBox="1"/>
          <p:nvPr/>
        </p:nvSpPr>
        <p:spPr>
          <a:xfrm>
            <a:off x="825450" y="1631375"/>
            <a:ext cx="8103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GCP, AWS, et cetera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Best practice is to use a different project or sandbox environment.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/>
        </p:nvSpPr>
        <p:spPr>
          <a:xfrm>
            <a:off x="1105900" y="1887025"/>
            <a:ext cx="760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Imagine you want to deploy your newly created backend on the cloud.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200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221" name="Google Shape;1221;p200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00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00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4" name="Google Shape;1224;p200"/>
          <p:cNvSpPr/>
          <p:nvPr/>
        </p:nvSpPr>
        <p:spPr>
          <a:xfrm>
            <a:off x="900600" y="1147600"/>
            <a:ext cx="77595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Provision the test module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Validate that the tests pass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Destroy the infra once the test completes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5" name="Google Shape;1225;p200"/>
          <p:cNvSpPr txBox="1"/>
          <p:nvPr/>
        </p:nvSpPr>
        <p:spPr>
          <a:xfrm>
            <a:off x="914400" y="70765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Testing modules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201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231" name="Google Shape;1231;p201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01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01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4" name="Google Shape;1234;p201"/>
          <p:cNvSpPr/>
          <p:nvPr/>
        </p:nvSpPr>
        <p:spPr>
          <a:xfrm>
            <a:off x="1094625" y="1603575"/>
            <a:ext cx="77595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Terratest - library written in Go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Kitchen terraform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5" name="Google Shape;1235;p201"/>
          <p:cNvSpPr txBox="1"/>
          <p:nvPr/>
        </p:nvSpPr>
        <p:spPr>
          <a:xfrm>
            <a:off x="914400" y="70765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02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1" name="Google Shape;1241;p202"/>
          <p:cNvPicPr preferRelativeResize="0"/>
          <p:nvPr/>
        </p:nvPicPr>
        <p:blipFill rotWithShape="1">
          <a:blip r:embed="rId3">
            <a:alphaModFix/>
          </a:blip>
          <a:srcRect b="8273" l="0" r="-1204" t="0"/>
          <a:stretch/>
        </p:blipFill>
        <p:spPr>
          <a:xfrm>
            <a:off x="755650" y="1284725"/>
            <a:ext cx="7632701" cy="29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202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Directory Structure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03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8" name="Google Shape;1248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1175100"/>
            <a:ext cx="7442025" cy="33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203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Directories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204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5" name="Google Shape;1255;p204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Bucket Example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6" name="Google Shape;1256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00" y="1106000"/>
            <a:ext cx="6280325" cy="33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05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2" name="Google Shape;1262;p205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bucket test.go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3" name="Google Shape;1263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75" y="1021300"/>
            <a:ext cx="6534599" cy="39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206"/>
          <p:cNvSpPr txBox="1"/>
          <p:nvPr/>
        </p:nvSpPr>
        <p:spPr>
          <a:xfrm>
            <a:off x="867050" y="22186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deploying it to a real environment on AWS, GCP, Azure, et cetera.</a:t>
            </a:r>
            <a:endParaRPr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9" name="Google Shape;1269;p206"/>
          <p:cNvSpPr txBox="1"/>
          <p:nvPr/>
        </p:nvSpPr>
        <p:spPr>
          <a:xfrm>
            <a:off x="867050" y="305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Test 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0" name="Google Shape;1270;p206"/>
          <p:cNvSpPr txBox="1"/>
          <p:nvPr/>
        </p:nvSpPr>
        <p:spPr>
          <a:xfrm>
            <a:off x="914400" y="12621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 cd test</a:t>
            </a: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1" name="Google Shape;1271;p206"/>
          <p:cNvSpPr txBox="1"/>
          <p:nvPr/>
        </p:nvSpPr>
        <p:spPr>
          <a:xfrm>
            <a:off x="1005575" y="22186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 go test -v storage_bucket_unit_test.go</a:t>
            </a:r>
            <a:r>
              <a:rPr b="1"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75" y="138638"/>
            <a:ext cx="7285600" cy="48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208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282" name="Google Shape;1282;p208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08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08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5" name="Google Shape;1285;p208"/>
          <p:cNvSpPr txBox="1"/>
          <p:nvPr/>
        </p:nvSpPr>
        <p:spPr>
          <a:xfrm>
            <a:off x="1025525" y="2117700"/>
            <a:ext cx="6832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GitOps</a:t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09"/>
          <p:cNvSpPr txBox="1"/>
          <p:nvPr/>
        </p:nvSpPr>
        <p:spPr>
          <a:xfrm>
            <a:off x="908550" y="203310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Gitops takes devops practices and applies them to infrastructure automation.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156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19" name="Google Shape;919;p156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6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56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2" name="Google Shape;922;p156"/>
          <p:cNvSpPr/>
          <p:nvPr/>
        </p:nvSpPr>
        <p:spPr>
          <a:xfrm>
            <a:off x="906400" y="1149750"/>
            <a:ext cx="7961400" cy="3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to cloud console e.g GCP or AWS</a:t>
            </a:r>
            <a:endParaRPr b="1" sz="2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Choose appropriate server, </a:t>
            </a: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type,</a:t>
            </a: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Configure Networking - VPCs, Subnets, Firewalls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Spin up a database instance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Secrets, TLS certificates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Spend hours on stack overflow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"/>
              <a:buChar char="●"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Configure Application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3" name="Google Shape;923;p156"/>
          <p:cNvSpPr txBox="1"/>
          <p:nvPr/>
        </p:nvSpPr>
        <p:spPr>
          <a:xfrm>
            <a:off x="985475" y="212475"/>
            <a:ext cx="6549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 Way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0"/>
          <p:cNvSpPr txBox="1"/>
          <p:nvPr/>
        </p:nvSpPr>
        <p:spPr>
          <a:xfrm>
            <a:off x="1110675" y="1726725"/>
            <a:ext cx="7489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 code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now be stored in Git Repositories, reviewed, merged and pushed to target environments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211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01" name="Google Shape;1301;p211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11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11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4" name="Google Shape;1304;p211"/>
          <p:cNvSpPr/>
          <p:nvPr/>
        </p:nvSpPr>
        <p:spPr>
          <a:xfrm>
            <a:off x="1124575" y="1138400"/>
            <a:ext cx="754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Devs push code to git repositories</a:t>
            </a:r>
            <a:endParaRPr b="1" sz="26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pull request to merge to master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Triggers an automated CICD pipeline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Changes are automatically built, tested &amp; pushed to the target infrastructure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5" name="Google Shape;1305;p211"/>
          <p:cNvSpPr txBox="1"/>
          <p:nvPr/>
        </p:nvSpPr>
        <p:spPr>
          <a:xfrm>
            <a:off x="997375" y="3472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GitOps Flow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212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11" name="Google Shape;1311;p212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12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12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4" name="Google Shape;1314;p212"/>
          <p:cNvSpPr/>
          <p:nvPr/>
        </p:nvSpPr>
        <p:spPr>
          <a:xfrm>
            <a:off x="1124575" y="1138400"/>
            <a:ext cx="754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Easily</a:t>
            </a: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rollback infrastructure</a:t>
            </a:r>
            <a:endParaRPr b="1" sz="26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changes to your infrastructure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Faster and more frequent deployments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review - only authorized members make changes to infrastructure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5" name="Google Shape;1315;p212"/>
          <p:cNvSpPr txBox="1"/>
          <p:nvPr/>
        </p:nvSpPr>
        <p:spPr>
          <a:xfrm>
            <a:off x="997375" y="3472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GitOps Benefits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21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21" name="Google Shape;1321;p213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13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13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213"/>
          <p:cNvSpPr/>
          <p:nvPr/>
        </p:nvSpPr>
        <p:spPr>
          <a:xfrm>
            <a:off x="1124575" y="1138400"/>
            <a:ext cx="754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Devs make changes and push to git</a:t>
            </a:r>
            <a:endParaRPr b="1" sz="26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Pipeline reacts and triggers a series of automated actions.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Actions updates K8s manifests and triggers changes to infrastructure.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5" name="Google Shape;1325;p213"/>
          <p:cNvSpPr txBox="1"/>
          <p:nvPr/>
        </p:nvSpPr>
        <p:spPr>
          <a:xfrm>
            <a:off x="997375" y="347200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 Based </a:t>
            </a: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Strategy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Google Shape;1330;p214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31" name="Google Shape;1331;p214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14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14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4" name="Google Shape;1334;p214"/>
          <p:cNvSpPr/>
          <p:nvPr/>
        </p:nvSpPr>
        <p:spPr>
          <a:xfrm>
            <a:off x="1173150" y="1422375"/>
            <a:ext cx="754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Cloud Build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 Actions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Gitlab CICD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Circle CI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5" name="Google Shape;1335;p214"/>
          <p:cNvSpPr txBox="1"/>
          <p:nvPr/>
        </p:nvSpPr>
        <p:spPr>
          <a:xfrm>
            <a:off x="1048375" y="554175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Tools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75" y="152400"/>
            <a:ext cx="685387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5" name="Google Shape;1345;p216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6" name="Google Shape;1346;p216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16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16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9" name="Google Shape;1349;p216"/>
          <p:cNvSpPr/>
          <p:nvPr/>
        </p:nvSpPr>
        <p:spPr>
          <a:xfrm>
            <a:off x="1131550" y="1511150"/>
            <a:ext cx="75492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Infrastructure Code </a:t>
            </a:r>
            <a:endParaRPr b="1" sz="2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sample Nest Js App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to GKE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b="1" lang="en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application deployment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0" name="Google Shape;1350;p216"/>
          <p:cNvSpPr txBox="1"/>
          <p:nvPr/>
        </p:nvSpPr>
        <p:spPr>
          <a:xfrm>
            <a:off x="1048375" y="554175"/>
            <a:ext cx="73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17"/>
          <p:cNvSpPr txBox="1"/>
          <p:nvPr/>
        </p:nvSpPr>
        <p:spPr>
          <a:xfrm>
            <a:off x="0" y="2194050"/>
            <a:ext cx="9144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" sz="4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1" i="0" sz="4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6" name="Google Shape;1356;p217"/>
          <p:cNvSpPr txBox="1"/>
          <p:nvPr/>
        </p:nvSpPr>
        <p:spPr>
          <a:xfrm>
            <a:off x="-125" y="3510204"/>
            <a:ext cx="9144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hugs@hashicorp.com   |   learn.hashicorp.com   |   discuss.hashicorp.com</a:t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57" name="Google Shape;1357;p217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58" name="Google Shape;1358;p217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17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17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18"/>
          <p:cNvSpPr txBox="1"/>
          <p:nvPr/>
        </p:nvSpPr>
        <p:spPr>
          <a:xfrm>
            <a:off x="862875" y="704450"/>
            <a:ext cx="797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Resources</a:t>
            </a:r>
            <a:endParaRPr b="1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6" name="Google Shape;1366;p218"/>
          <p:cNvSpPr txBox="1"/>
          <p:nvPr/>
        </p:nvSpPr>
        <p:spPr>
          <a:xfrm>
            <a:off x="862875" y="1359100"/>
            <a:ext cx="678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Brikman Y. (2019). </a:t>
            </a:r>
            <a:r>
              <a:rPr i="1" lang="en">
                <a:solidFill>
                  <a:schemeClr val="dk1"/>
                </a:solidFill>
              </a:rPr>
              <a:t>Terraform Up and Running,</a:t>
            </a:r>
            <a:r>
              <a:rPr lang="en">
                <a:solidFill>
                  <a:schemeClr val="dk1"/>
                </a:solidFill>
              </a:rPr>
              <a:t> Writing Infrastructure as Code, 3rd Edition, USA, </a:t>
            </a:r>
            <a:r>
              <a:rPr lang="en">
                <a:solidFill>
                  <a:schemeClr val="dk1"/>
                </a:solidFill>
              </a:rPr>
              <a:t> O’Reilly Media.</a:t>
            </a: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O’Reilly Media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18"/>
          <p:cNvSpPr txBox="1"/>
          <p:nvPr/>
        </p:nvSpPr>
        <p:spPr>
          <a:xfrm>
            <a:off x="862875" y="2171550"/>
            <a:ext cx="6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Github: https://github.com/Bascil/hashitalks-africa-resources.git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7"/>
          <p:cNvSpPr txBox="1"/>
          <p:nvPr/>
        </p:nvSpPr>
        <p:spPr>
          <a:xfrm>
            <a:off x="912325" y="1950150"/>
            <a:ext cx="760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imagine you want to do the same thing again</a:t>
            </a: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You have to replicate the same steps 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D47BE"/>
            </a:gs>
            <a:gs pos="100000">
              <a:srgbClr val="FD4957"/>
            </a:gs>
          </a:gsLst>
          <a:lin ang="2700006" scaled="0"/>
        </a:gra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58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934" name="Google Shape;934;p158"/>
            <p:cNvSpPr/>
            <p:nvPr/>
          </p:nvSpPr>
          <p:spPr>
            <a:xfrm>
              <a:off x="1219200" y="3877553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58"/>
            <p:cNvSpPr/>
            <p:nvPr/>
          </p:nvSpPr>
          <p:spPr>
            <a:xfrm>
              <a:off x="1483170" y="3877553"/>
              <a:ext cx="486635" cy="1067932"/>
            </a:xfrm>
            <a:custGeom>
              <a:rect b="b" l="l" r="r" t="t"/>
              <a:pathLst>
                <a:path extrusionOk="0" h="1067932" w="486635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58"/>
            <p:cNvSpPr/>
            <p:nvPr/>
          </p:nvSpPr>
          <p:spPr>
            <a:xfrm>
              <a:off x="1810948" y="4029265"/>
              <a:ext cx="422921" cy="916409"/>
            </a:xfrm>
            <a:custGeom>
              <a:rect b="b" l="l" r="r" t="t"/>
              <a:pathLst>
                <a:path extrusionOk="0" h="916409" w="422921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158"/>
          <p:cNvSpPr/>
          <p:nvPr/>
        </p:nvSpPr>
        <p:spPr>
          <a:xfrm>
            <a:off x="1021200" y="1396825"/>
            <a:ext cx="79614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Ops teams occasionally </a:t>
            </a: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mistakes </a:t>
            </a:r>
            <a:endParaRPr b="1" sz="26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Releases become slow, repetitive and painful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Outages become more frequent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Google Shape;938;p158"/>
          <p:cNvSpPr txBox="1"/>
          <p:nvPr/>
        </p:nvSpPr>
        <p:spPr>
          <a:xfrm>
            <a:off x="1021200" y="596425"/>
            <a:ext cx="710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Problems with Manual Way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59"/>
          <p:cNvSpPr txBox="1"/>
          <p:nvPr/>
        </p:nvSpPr>
        <p:spPr>
          <a:xfrm>
            <a:off x="867050" y="1908650"/>
            <a:ext cx="810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give you confidence that your infrastructure works as expected.</a:t>
            </a:r>
            <a:endParaRPr i="0" sz="2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4" name="Google Shape;944;p159"/>
          <p:cNvPicPr preferRelativeResize="0"/>
          <p:nvPr/>
        </p:nvPicPr>
        <p:blipFill rotWithShape="1">
          <a:blip r:embed="rId3">
            <a:alphaModFix/>
          </a:blip>
          <a:srcRect b="20858" l="0" r="0" t="4858"/>
          <a:stretch/>
        </p:blipFill>
        <p:spPr>
          <a:xfrm>
            <a:off x="596100" y="769700"/>
            <a:ext cx="3179400" cy="335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45" name="Google Shape;945;p159"/>
          <p:cNvSpPr txBox="1"/>
          <p:nvPr/>
        </p:nvSpPr>
        <p:spPr>
          <a:xfrm>
            <a:off x="4114500" y="1809875"/>
            <a:ext cx="4752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Devs say “But it works on my machine”</a:t>
            </a:r>
            <a:r>
              <a:rPr lang="en" sz="2900">
                <a:solidFill>
                  <a:schemeClr val="lt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i="0" sz="2900" u="none" cap="none" strike="noStrike">
              <a:solidFill>
                <a:schemeClr val="lt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Custom 37">
      <a:dk1>
        <a:srgbClr val="FFFFFF"/>
      </a:dk1>
      <a:lt1>
        <a:srgbClr val="000000"/>
      </a:lt1>
      <a:dk2>
        <a:srgbClr val="0E67ED"/>
      </a:dk2>
      <a:lt2>
        <a:srgbClr val="02A8EF"/>
      </a:lt2>
      <a:accent1>
        <a:srgbClr val="7B41BC"/>
      </a:accent1>
      <a:accent2>
        <a:srgbClr val="E03875"/>
      </a:accent2>
      <a:accent3>
        <a:srgbClr val="F24C53"/>
      </a:accent3>
      <a:accent4>
        <a:srgbClr val="FFEC6E"/>
      </a:accent4>
      <a:accent5>
        <a:srgbClr val="00CA8E"/>
      </a:accent5>
      <a:accent6>
        <a:srgbClr val="14C6C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